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89" r:id="rId2"/>
    <p:sldId id="500" r:id="rId3"/>
    <p:sldId id="499" r:id="rId4"/>
    <p:sldId id="419" r:id="rId5"/>
    <p:sldId id="429" r:id="rId6"/>
    <p:sldId id="272" r:id="rId7"/>
    <p:sldId id="277" r:id="rId8"/>
    <p:sldId id="278" r:id="rId9"/>
    <p:sldId id="283" r:id="rId10"/>
    <p:sldId id="308" r:id="rId11"/>
    <p:sldId id="312" r:id="rId12"/>
    <p:sldId id="322" r:id="rId13"/>
    <p:sldId id="344" r:id="rId14"/>
    <p:sldId id="327" r:id="rId15"/>
    <p:sldId id="329" r:id="rId16"/>
    <p:sldId id="346" r:id="rId17"/>
    <p:sldId id="417" r:id="rId18"/>
    <p:sldId id="330" r:id="rId19"/>
    <p:sldId id="425" r:id="rId20"/>
    <p:sldId id="426" r:id="rId21"/>
    <p:sldId id="506" r:id="rId22"/>
    <p:sldId id="507" r:id="rId23"/>
    <p:sldId id="508" r:id="rId24"/>
    <p:sldId id="509" r:id="rId25"/>
    <p:sldId id="510" r:id="rId26"/>
    <p:sldId id="511" r:id="rId27"/>
    <p:sldId id="512" r:id="rId28"/>
    <p:sldId id="513" r:id="rId29"/>
    <p:sldId id="514" r:id="rId30"/>
    <p:sldId id="515" r:id="rId31"/>
    <p:sldId id="537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545" r:id="rId40"/>
    <p:sldId id="546" r:id="rId41"/>
    <p:sldId id="332" r:id="rId42"/>
    <p:sldId id="350" r:id="rId43"/>
    <p:sldId id="407" r:id="rId44"/>
    <p:sldId id="391" r:id="rId45"/>
    <p:sldId id="392" r:id="rId46"/>
    <p:sldId id="390" r:id="rId47"/>
    <p:sldId id="353" r:id="rId48"/>
    <p:sldId id="341" r:id="rId49"/>
    <p:sldId id="484" r:id="rId50"/>
    <p:sldId id="501" r:id="rId51"/>
    <p:sldId id="502" r:id="rId52"/>
    <p:sldId id="503" r:id="rId53"/>
    <p:sldId id="504" r:id="rId54"/>
    <p:sldId id="505" r:id="rId55"/>
    <p:sldId id="328" r:id="rId56"/>
    <p:sldId id="324" r:id="rId57"/>
    <p:sldId id="412" r:id="rId58"/>
    <p:sldId id="418" r:id="rId5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8"/>
    <a:srgbClr val="0000CC"/>
    <a:srgbClr val="008000"/>
    <a:srgbClr val="99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4" autoAdjust="0"/>
    <p:restoredTop sz="94719" autoAdjust="0"/>
  </p:normalViewPr>
  <p:slideViewPr>
    <p:cSldViewPr>
      <p:cViewPr varScale="1">
        <p:scale>
          <a:sx n="62" d="100"/>
          <a:sy n="62" d="100"/>
        </p:scale>
        <p:origin x="-686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6F626-FDD9-471D-8B95-BB73B624CE7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B8750-65C8-46E6-8EAA-DEECFBCD726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68497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B8750-65C8-46E6-8EAA-DEECFBCD726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56243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414B-759D-4B94-9822-1092D109DEE9}" type="datetimeFigureOut">
              <a:rPr lang="nl-NL" smtClean="0"/>
              <a:pPr/>
              <a:t>28-11-2015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C548E-9C2D-470D-A3FB-95F69B6B3E4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191864" y="404664"/>
            <a:ext cx="896796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8000" b="1" smtClean="0"/>
              <a:t>Grensmarkeringen</a:t>
            </a:r>
            <a:r>
              <a:rPr lang="nl-NL" sz="4000" b="1" smtClean="0"/>
              <a:t> </a:t>
            </a:r>
          </a:p>
          <a:p>
            <a:pPr algn="ctr"/>
            <a:r>
              <a:rPr lang="nl-NL" sz="4800" b="1" smtClean="0"/>
              <a:t>van </a:t>
            </a:r>
          </a:p>
          <a:p>
            <a:pPr algn="ctr"/>
            <a:r>
              <a:rPr lang="nl-NL" sz="7200" b="1" smtClean="0"/>
              <a:t>Enschede </a:t>
            </a:r>
            <a:r>
              <a:rPr lang="nl-NL" sz="4800" b="1" smtClean="0"/>
              <a:t> en </a:t>
            </a:r>
            <a:r>
              <a:rPr lang="nl-NL" sz="7200" b="1" smtClean="0"/>
              <a:t> Lonneker</a:t>
            </a:r>
          </a:p>
          <a:p>
            <a:pPr algn="ctr"/>
            <a:endParaRPr lang="nl-NL" sz="4000" b="1" smtClean="0"/>
          </a:p>
          <a:p>
            <a:pPr algn="ctr"/>
            <a:endParaRPr lang="nl-NL" sz="4000" b="1" smtClean="0"/>
          </a:p>
          <a:p>
            <a:pPr algn="ctr"/>
            <a:endParaRPr lang="nl-NL" sz="3200" b="1" smtClean="0">
              <a:solidFill>
                <a:srgbClr val="FF0000"/>
              </a:solidFill>
            </a:endParaRPr>
          </a:p>
        </p:txBody>
      </p:sp>
      <p:grpSp>
        <p:nvGrpSpPr>
          <p:cNvPr id="47" name="Groep 46"/>
          <p:cNvGrpSpPr/>
          <p:nvPr/>
        </p:nvGrpSpPr>
        <p:grpSpPr>
          <a:xfrm>
            <a:off x="179512" y="116632"/>
            <a:ext cx="8640960" cy="432240"/>
            <a:chOff x="251520" y="764512"/>
            <a:chExt cx="8640960" cy="432240"/>
          </a:xfrm>
        </p:grpSpPr>
        <p:cxnSp>
          <p:nvCxnSpPr>
            <p:cNvPr id="15" name="Rechte verbindingslijn 14"/>
            <p:cNvCxnSpPr/>
            <p:nvPr/>
          </p:nvCxnSpPr>
          <p:spPr>
            <a:xfrm>
              <a:off x="827488" y="980728"/>
              <a:ext cx="648072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ep 42"/>
            <p:cNvGrpSpPr/>
            <p:nvPr/>
          </p:nvGrpSpPr>
          <p:grpSpPr>
            <a:xfrm>
              <a:off x="1619576" y="764752"/>
              <a:ext cx="432000" cy="432000"/>
              <a:chOff x="1619576" y="764752"/>
              <a:chExt cx="432000" cy="432000"/>
            </a:xfrm>
          </p:grpSpPr>
          <p:cxnSp>
            <p:nvCxnSpPr>
              <p:cNvPr id="18" name="Rechte verbindingslijn 17"/>
              <p:cNvCxnSpPr/>
              <p:nvPr/>
            </p:nvCxnSpPr>
            <p:spPr>
              <a:xfrm>
                <a:off x="161957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chte verbindingslijn 18"/>
              <p:cNvCxnSpPr/>
              <p:nvPr/>
            </p:nvCxnSpPr>
            <p:spPr>
              <a:xfrm>
                <a:off x="183560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ep 22"/>
            <p:cNvGrpSpPr/>
            <p:nvPr/>
          </p:nvGrpSpPr>
          <p:grpSpPr>
            <a:xfrm>
              <a:off x="2195688" y="764704"/>
              <a:ext cx="1224088" cy="432000"/>
              <a:chOff x="323528" y="764752"/>
              <a:chExt cx="1224088" cy="432000"/>
            </a:xfrm>
          </p:grpSpPr>
          <p:cxnSp>
            <p:nvCxnSpPr>
              <p:cNvPr id="24" name="Rechte verbindingslijn 23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chte verbindingslijn 24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chte verbindingslijn 25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ep 26"/>
            <p:cNvGrpSpPr/>
            <p:nvPr/>
          </p:nvGrpSpPr>
          <p:grpSpPr>
            <a:xfrm>
              <a:off x="3563888" y="764656"/>
              <a:ext cx="1224088" cy="432000"/>
              <a:chOff x="323528" y="764752"/>
              <a:chExt cx="1224088" cy="432000"/>
            </a:xfrm>
          </p:grpSpPr>
          <p:cxnSp>
            <p:nvCxnSpPr>
              <p:cNvPr id="28" name="Rechte verbindingslijn 27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chte verbindingslijn 28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chte verbindingslijn 29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ep 30"/>
            <p:cNvGrpSpPr/>
            <p:nvPr/>
          </p:nvGrpSpPr>
          <p:grpSpPr>
            <a:xfrm>
              <a:off x="4932088" y="764608"/>
              <a:ext cx="1224088" cy="432000"/>
              <a:chOff x="323528" y="764752"/>
              <a:chExt cx="1224088" cy="432000"/>
            </a:xfrm>
          </p:grpSpPr>
          <p:cxnSp>
            <p:nvCxnSpPr>
              <p:cNvPr id="32" name="Rechte verbindingslijn 31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chte verbindingslijn 33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ep 34"/>
            <p:cNvGrpSpPr/>
            <p:nvPr/>
          </p:nvGrpSpPr>
          <p:grpSpPr>
            <a:xfrm>
              <a:off x="6300240" y="764560"/>
              <a:ext cx="1224088" cy="432000"/>
              <a:chOff x="323528" y="764752"/>
              <a:chExt cx="1224088" cy="432000"/>
            </a:xfrm>
          </p:grpSpPr>
          <p:cxnSp>
            <p:nvCxnSpPr>
              <p:cNvPr id="36" name="Rechte verbindingslijn 35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chte verbindingslijn 36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chte verbindingslijn 37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ep 38"/>
            <p:cNvGrpSpPr/>
            <p:nvPr/>
          </p:nvGrpSpPr>
          <p:grpSpPr>
            <a:xfrm>
              <a:off x="7668392" y="764512"/>
              <a:ext cx="1224088" cy="432000"/>
              <a:chOff x="323528" y="764752"/>
              <a:chExt cx="1224088" cy="432000"/>
            </a:xfrm>
          </p:grpSpPr>
          <p:cxnSp>
            <p:nvCxnSpPr>
              <p:cNvPr id="40" name="Rechte verbindingslijn 39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Rechte verbindingslijn 40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Rechte verbindingslijn 41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ep 43"/>
            <p:cNvGrpSpPr/>
            <p:nvPr/>
          </p:nvGrpSpPr>
          <p:grpSpPr>
            <a:xfrm>
              <a:off x="251520" y="764704"/>
              <a:ext cx="432000" cy="432000"/>
              <a:chOff x="1619576" y="764752"/>
              <a:chExt cx="432000" cy="432000"/>
            </a:xfrm>
          </p:grpSpPr>
          <p:cxnSp>
            <p:nvCxnSpPr>
              <p:cNvPr id="45" name="Rechte verbindingslijn 44"/>
              <p:cNvCxnSpPr/>
              <p:nvPr/>
            </p:nvCxnSpPr>
            <p:spPr>
              <a:xfrm>
                <a:off x="161957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echte verbindingslijn 45"/>
              <p:cNvCxnSpPr/>
              <p:nvPr/>
            </p:nvCxnSpPr>
            <p:spPr>
              <a:xfrm>
                <a:off x="183560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ep 48"/>
          <p:cNvGrpSpPr/>
          <p:nvPr/>
        </p:nvGrpSpPr>
        <p:grpSpPr>
          <a:xfrm>
            <a:off x="179512" y="5879380"/>
            <a:ext cx="8640960" cy="432240"/>
            <a:chOff x="251520" y="764512"/>
            <a:chExt cx="8640960" cy="432240"/>
          </a:xfrm>
        </p:grpSpPr>
        <p:cxnSp>
          <p:nvCxnSpPr>
            <p:cNvPr id="50" name="Rechte verbindingslijn 49"/>
            <p:cNvCxnSpPr/>
            <p:nvPr/>
          </p:nvCxnSpPr>
          <p:spPr>
            <a:xfrm>
              <a:off x="827488" y="980728"/>
              <a:ext cx="648072" cy="0"/>
            </a:xfrm>
            <a:prstGeom prst="line">
              <a:avLst/>
            </a:prstGeom>
            <a:ln w="127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ep 50"/>
            <p:cNvGrpSpPr/>
            <p:nvPr/>
          </p:nvGrpSpPr>
          <p:grpSpPr>
            <a:xfrm>
              <a:off x="1619576" y="764752"/>
              <a:ext cx="432000" cy="432000"/>
              <a:chOff x="1619576" y="764752"/>
              <a:chExt cx="432000" cy="432000"/>
            </a:xfrm>
          </p:grpSpPr>
          <p:cxnSp>
            <p:nvCxnSpPr>
              <p:cNvPr id="75" name="Rechte verbindingslijn 74"/>
              <p:cNvCxnSpPr/>
              <p:nvPr/>
            </p:nvCxnSpPr>
            <p:spPr>
              <a:xfrm>
                <a:off x="161957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Rechte verbindingslijn 75"/>
              <p:cNvCxnSpPr/>
              <p:nvPr/>
            </p:nvCxnSpPr>
            <p:spPr>
              <a:xfrm>
                <a:off x="183560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ep 51"/>
            <p:cNvGrpSpPr/>
            <p:nvPr/>
          </p:nvGrpSpPr>
          <p:grpSpPr>
            <a:xfrm>
              <a:off x="2195688" y="764704"/>
              <a:ext cx="1224088" cy="432000"/>
              <a:chOff x="323528" y="764752"/>
              <a:chExt cx="1224088" cy="432000"/>
            </a:xfrm>
          </p:grpSpPr>
          <p:cxnSp>
            <p:nvCxnSpPr>
              <p:cNvPr id="72" name="Rechte verbindingslijn 71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Rechte verbindingslijn 72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Rechte verbindingslijn 73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ep 52"/>
            <p:cNvGrpSpPr/>
            <p:nvPr/>
          </p:nvGrpSpPr>
          <p:grpSpPr>
            <a:xfrm>
              <a:off x="3563888" y="764656"/>
              <a:ext cx="1224088" cy="432000"/>
              <a:chOff x="323528" y="764752"/>
              <a:chExt cx="1224088" cy="432000"/>
            </a:xfrm>
          </p:grpSpPr>
          <p:cxnSp>
            <p:nvCxnSpPr>
              <p:cNvPr id="69" name="Rechte verbindingslijn 68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Rechte verbindingslijn 69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Rechte verbindingslijn 70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ep 53"/>
            <p:cNvGrpSpPr/>
            <p:nvPr/>
          </p:nvGrpSpPr>
          <p:grpSpPr>
            <a:xfrm>
              <a:off x="4932088" y="764608"/>
              <a:ext cx="1224088" cy="432000"/>
              <a:chOff x="323528" y="764752"/>
              <a:chExt cx="1224088" cy="432000"/>
            </a:xfrm>
          </p:grpSpPr>
          <p:cxnSp>
            <p:nvCxnSpPr>
              <p:cNvPr id="66" name="Rechte verbindingslijn 65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Rechte verbindingslijn 66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chte verbindingslijn 67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ep 54"/>
            <p:cNvGrpSpPr/>
            <p:nvPr/>
          </p:nvGrpSpPr>
          <p:grpSpPr>
            <a:xfrm>
              <a:off x="6300240" y="764560"/>
              <a:ext cx="1224088" cy="432000"/>
              <a:chOff x="323528" y="764752"/>
              <a:chExt cx="1224088" cy="432000"/>
            </a:xfrm>
          </p:grpSpPr>
          <p:cxnSp>
            <p:nvCxnSpPr>
              <p:cNvPr id="63" name="Rechte verbindingslijn 62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echte verbindingslijn 63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echte verbindingslijn 64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ep 55"/>
            <p:cNvGrpSpPr/>
            <p:nvPr/>
          </p:nvGrpSpPr>
          <p:grpSpPr>
            <a:xfrm>
              <a:off x="7668392" y="764512"/>
              <a:ext cx="1224088" cy="432000"/>
              <a:chOff x="323528" y="764752"/>
              <a:chExt cx="1224088" cy="432000"/>
            </a:xfrm>
          </p:grpSpPr>
          <p:cxnSp>
            <p:nvCxnSpPr>
              <p:cNvPr id="60" name="Rechte verbindingslijn 59"/>
              <p:cNvCxnSpPr/>
              <p:nvPr/>
            </p:nvCxnSpPr>
            <p:spPr>
              <a:xfrm>
                <a:off x="32352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chte verbindingslijn 60"/>
              <p:cNvCxnSpPr/>
              <p:nvPr/>
            </p:nvCxnSpPr>
            <p:spPr>
              <a:xfrm>
                <a:off x="111561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Rechte verbindingslijn 61"/>
              <p:cNvCxnSpPr/>
              <p:nvPr/>
            </p:nvCxnSpPr>
            <p:spPr>
              <a:xfrm>
                <a:off x="133164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ep 56"/>
            <p:cNvGrpSpPr/>
            <p:nvPr/>
          </p:nvGrpSpPr>
          <p:grpSpPr>
            <a:xfrm>
              <a:off x="251520" y="764704"/>
              <a:ext cx="432000" cy="432000"/>
              <a:chOff x="1619576" y="764752"/>
              <a:chExt cx="432000" cy="432000"/>
            </a:xfrm>
          </p:grpSpPr>
          <p:cxnSp>
            <p:nvCxnSpPr>
              <p:cNvPr id="58" name="Rechte verbindingslijn 57"/>
              <p:cNvCxnSpPr/>
              <p:nvPr/>
            </p:nvCxnSpPr>
            <p:spPr>
              <a:xfrm>
                <a:off x="1619576" y="980728"/>
                <a:ext cx="43200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chte verbindingslijn 58"/>
              <p:cNvCxnSpPr/>
              <p:nvPr/>
            </p:nvCxnSpPr>
            <p:spPr>
              <a:xfrm>
                <a:off x="1835600" y="764752"/>
                <a:ext cx="0" cy="43200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7" name="Picture 2" descr="File:Enschede wape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861048"/>
            <a:ext cx="2065914" cy="14401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8" name="Picture 4" descr="File:WapenVanLonne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789040"/>
            <a:ext cx="1175771" cy="14914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2" name="Tekstvak 1"/>
          <p:cNvSpPr txBox="1"/>
          <p:nvPr/>
        </p:nvSpPr>
        <p:spPr>
          <a:xfrm>
            <a:off x="3676397" y="5210036"/>
            <a:ext cx="2020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i="1"/>
              <a:t>Erik </a:t>
            </a:r>
            <a:r>
              <a:rPr lang="nl-NL" sz="2800" i="1" smtClean="0"/>
              <a:t>Rolevink</a:t>
            </a:r>
            <a:endParaRPr lang="nl-NL" sz="2800" i="1"/>
          </a:p>
        </p:txBody>
      </p:sp>
      <p:sp>
        <p:nvSpPr>
          <p:cNvPr id="80" name="Tekstvak 79"/>
          <p:cNvSpPr txBox="1"/>
          <p:nvPr/>
        </p:nvSpPr>
        <p:spPr>
          <a:xfrm>
            <a:off x="1772007" y="6375010"/>
            <a:ext cx="580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i="1" smtClean="0">
                <a:solidFill>
                  <a:schemeClr val="bg1">
                    <a:lumMod val="65000"/>
                  </a:schemeClr>
                </a:solidFill>
              </a:rPr>
              <a:t>Versie voor presentatie op 28 november 2015</a:t>
            </a:r>
            <a:endParaRPr lang="nl-NL" sz="2400" i="1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9" name="Afbeelding 7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738" y="3847838"/>
            <a:ext cx="1576219" cy="14533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7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66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7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6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13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56" name="Tekstvak 55"/>
          <p:cNvSpPr txBox="1"/>
          <p:nvPr/>
        </p:nvSpPr>
        <p:spPr>
          <a:xfrm>
            <a:off x="-88530" y="66776"/>
            <a:ext cx="10013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mtClean="0">
                <a:solidFill>
                  <a:schemeClr val="bg1"/>
                </a:solidFill>
              </a:rPr>
              <a:t>Marke-</a:t>
            </a:r>
          </a:p>
          <a:p>
            <a:pPr algn="ctr"/>
            <a:r>
              <a:rPr lang="nl-NL" smtClean="0">
                <a:solidFill>
                  <a:schemeClr val="bg1"/>
                </a:solidFill>
              </a:rPr>
              <a:t>grenzen</a:t>
            </a:r>
          </a:p>
          <a:p>
            <a:pPr algn="ctr"/>
            <a:r>
              <a:rPr lang="nl-NL" smtClean="0">
                <a:solidFill>
                  <a:schemeClr val="bg1"/>
                </a:solidFill>
              </a:rPr>
              <a:t>volgens</a:t>
            </a:r>
          </a:p>
          <a:p>
            <a:pPr algn="ctr"/>
            <a:r>
              <a:rPr lang="nl-NL" smtClean="0">
                <a:solidFill>
                  <a:schemeClr val="bg1"/>
                </a:solidFill>
              </a:rPr>
              <a:t>Kadaster</a:t>
            </a:r>
          </a:p>
          <a:p>
            <a:pPr algn="ctr"/>
            <a:r>
              <a:rPr lang="nl-NL" smtClean="0">
                <a:solidFill>
                  <a:schemeClr val="bg1"/>
                </a:solidFill>
              </a:rPr>
              <a:t>1832</a:t>
            </a:r>
            <a:endParaRPr lang="nl-NL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58" name="Vrije vorm 57"/>
          <p:cNvSpPr/>
          <p:nvPr/>
        </p:nvSpPr>
        <p:spPr>
          <a:xfrm>
            <a:off x="2296886" y="359229"/>
            <a:ext cx="1273628" cy="783771"/>
          </a:xfrm>
          <a:custGeom>
            <a:avLst/>
            <a:gdLst>
              <a:gd name="connsiteX0" fmla="*/ 1273628 w 1273628"/>
              <a:gd name="connsiteY0" fmla="*/ 348342 h 783771"/>
              <a:gd name="connsiteX1" fmla="*/ 0 w 1273628"/>
              <a:gd name="connsiteY1" fmla="*/ 0 h 783771"/>
              <a:gd name="connsiteX2" fmla="*/ 163285 w 1273628"/>
              <a:gd name="connsiteY2" fmla="*/ 783771 h 78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628" h="783771">
                <a:moveTo>
                  <a:pt x="1273628" y="348342"/>
                </a:moveTo>
                <a:lnTo>
                  <a:pt x="0" y="0"/>
                </a:lnTo>
                <a:lnTo>
                  <a:pt x="163285" y="78377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rije vorm 58"/>
          <p:cNvSpPr/>
          <p:nvPr/>
        </p:nvSpPr>
        <p:spPr>
          <a:xfrm>
            <a:off x="1012371" y="-10886"/>
            <a:ext cx="1273629" cy="359229"/>
          </a:xfrm>
          <a:custGeom>
            <a:avLst/>
            <a:gdLst>
              <a:gd name="connsiteX0" fmla="*/ 1273629 w 1273629"/>
              <a:gd name="connsiteY0" fmla="*/ 359229 h 359229"/>
              <a:gd name="connsiteX1" fmla="*/ 0 w 1273629"/>
              <a:gd name="connsiteY1" fmla="*/ 0 h 359229"/>
              <a:gd name="connsiteX2" fmla="*/ 0 w 1273629"/>
              <a:gd name="connsiteY2" fmla="*/ 0 h 3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629" h="359229">
                <a:moveTo>
                  <a:pt x="1273629" y="359229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Vrije vorm 59"/>
          <p:cNvSpPr/>
          <p:nvPr/>
        </p:nvSpPr>
        <p:spPr>
          <a:xfrm>
            <a:off x="805543" y="1872343"/>
            <a:ext cx="1077686" cy="587828"/>
          </a:xfrm>
          <a:custGeom>
            <a:avLst/>
            <a:gdLst>
              <a:gd name="connsiteX0" fmla="*/ 1077686 w 1077686"/>
              <a:gd name="connsiteY0" fmla="*/ 587828 h 587828"/>
              <a:gd name="connsiteX1" fmla="*/ 0 w 1077686"/>
              <a:gd name="connsiteY1" fmla="*/ 0 h 58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7686" h="587828">
                <a:moveTo>
                  <a:pt x="1077686" y="587828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Vrije vorm 60"/>
          <p:cNvSpPr/>
          <p:nvPr/>
        </p:nvSpPr>
        <p:spPr>
          <a:xfrm>
            <a:off x="838200" y="3668486"/>
            <a:ext cx="163286" cy="54428"/>
          </a:xfrm>
          <a:custGeom>
            <a:avLst/>
            <a:gdLst>
              <a:gd name="connsiteX0" fmla="*/ 163286 w 163286"/>
              <a:gd name="connsiteY0" fmla="*/ 54428 h 54428"/>
              <a:gd name="connsiteX1" fmla="*/ 0 w 163286"/>
              <a:gd name="connsiteY1" fmla="*/ 0 h 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286" h="54428">
                <a:moveTo>
                  <a:pt x="163286" y="54428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Vrije vorm 61"/>
          <p:cNvSpPr/>
          <p:nvPr/>
        </p:nvSpPr>
        <p:spPr>
          <a:xfrm>
            <a:off x="816429" y="4953000"/>
            <a:ext cx="544285" cy="163286"/>
          </a:xfrm>
          <a:custGeom>
            <a:avLst/>
            <a:gdLst>
              <a:gd name="connsiteX0" fmla="*/ 544285 w 544285"/>
              <a:gd name="connsiteY0" fmla="*/ 163286 h 163286"/>
              <a:gd name="connsiteX1" fmla="*/ 0 w 544285"/>
              <a:gd name="connsiteY1" fmla="*/ 0 h 16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4285" h="163286">
                <a:moveTo>
                  <a:pt x="544285" y="163286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Vrije vorm 62"/>
          <p:cNvSpPr/>
          <p:nvPr/>
        </p:nvSpPr>
        <p:spPr>
          <a:xfrm>
            <a:off x="838200" y="5105400"/>
            <a:ext cx="511629" cy="1088571"/>
          </a:xfrm>
          <a:custGeom>
            <a:avLst/>
            <a:gdLst>
              <a:gd name="connsiteX0" fmla="*/ 511629 w 511629"/>
              <a:gd name="connsiteY0" fmla="*/ 0 h 1088571"/>
              <a:gd name="connsiteX1" fmla="*/ 0 w 511629"/>
              <a:gd name="connsiteY1" fmla="*/ 1088571 h 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1629" h="1088571">
                <a:moveTo>
                  <a:pt x="511629" y="0"/>
                </a:moveTo>
                <a:lnTo>
                  <a:pt x="0" y="1088571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Vrije vorm 65"/>
          <p:cNvSpPr/>
          <p:nvPr/>
        </p:nvSpPr>
        <p:spPr>
          <a:xfrm>
            <a:off x="2525486" y="6357257"/>
            <a:ext cx="10885" cy="500743"/>
          </a:xfrm>
          <a:custGeom>
            <a:avLst/>
            <a:gdLst>
              <a:gd name="connsiteX0" fmla="*/ 10885 w 10885"/>
              <a:gd name="connsiteY0" fmla="*/ 0 h 500743"/>
              <a:gd name="connsiteX1" fmla="*/ 0 w 10885"/>
              <a:gd name="connsiteY1" fmla="*/ 500743 h 50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85" h="500743">
                <a:moveTo>
                  <a:pt x="10885" y="0"/>
                </a:moveTo>
                <a:lnTo>
                  <a:pt x="0" y="50074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Vrije vorm 66"/>
          <p:cNvSpPr/>
          <p:nvPr/>
        </p:nvSpPr>
        <p:spPr>
          <a:xfrm>
            <a:off x="5029200" y="-21771"/>
            <a:ext cx="65314" cy="707571"/>
          </a:xfrm>
          <a:custGeom>
            <a:avLst/>
            <a:gdLst>
              <a:gd name="connsiteX0" fmla="*/ 65314 w 65314"/>
              <a:gd name="connsiteY0" fmla="*/ 707571 h 707571"/>
              <a:gd name="connsiteX1" fmla="*/ 0 w 65314"/>
              <a:gd name="connsiteY1" fmla="*/ 0 h 70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314" h="707571">
                <a:moveTo>
                  <a:pt x="65314" y="707571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Vrije vorm 69"/>
          <p:cNvSpPr/>
          <p:nvPr/>
        </p:nvSpPr>
        <p:spPr>
          <a:xfrm>
            <a:off x="6008914" y="-21771"/>
            <a:ext cx="76200" cy="370114"/>
          </a:xfrm>
          <a:custGeom>
            <a:avLst/>
            <a:gdLst>
              <a:gd name="connsiteX0" fmla="*/ 76200 w 76200"/>
              <a:gd name="connsiteY0" fmla="*/ 370114 h 370114"/>
              <a:gd name="connsiteX1" fmla="*/ 0 w 76200"/>
              <a:gd name="connsiteY1" fmla="*/ 0 h 37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370114">
                <a:moveTo>
                  <a:pt x="76200" y="370114"/>
                </a:move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Vrije vorm 70"/>
          <p:cNvSpPr/>
          <p:nvPr/>
        </p:nvSpPr>
        <p:spPr>
          <a:xfrm>
            <a:off x="6781800" y="0"/>
            <a:ext cx="337457" cy="337457"/>
          </a:xfrm>
          <a:custGeom>
            <a:avLst/>
            <a:gdLst>
              <a:gd name="connsiteX0" fmla="*/ 0 w 337457"/>
              <a:gd name="connsiteY0" fmla="*/ 337457 h 337457"/>
              <a:gd name="connsiteX1" fmla="*/ 337457 w 337457"/>
              <a:gd name="connsiteY1" fmla="*/ 0 h 33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457" h="337457">
                <a:moveTo>
                  <a:pt x="0" y="337457"/>
                </a:moveTo>
                <a:lnTo>
                  <a:pt x="337457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Vrije vorm 71"/>
          <p:cNvSpPr/>
          <p:nvPr/>
        </p:nvSpPr>
        <p:spPr>
          <a:xfrm>
            <a:off x="7707086" y="914400"/>
            <a:ext cx="664028" cy="250371"/>
          </a:xfrm>
          <a:custGeom>
            <a:avLst/>
            <a:gdLst>
              <a:gd name="connsiteX0" fmla="*/ 0 w 664028"/>
              <a:gd name="connsiteY0" fmla="*/ 250371 h 250371"/>
              <a:gd name="connsiteX1" fmla="*/ 664028 w 664028"/>
              <a:gd name="connsiteY1" fmla="*/ 0 h 250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4028" h="250371">
                <a:moveTo>
                  <a:pt x="0" y="250371"/>
                </a:moveTo>
                <a:lnTo>
                  <a:pt x="664028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9" name="Groep 98"/>
          <p:cNvGrpSpPr/>
          <p:nvPr/>
        </p:nvGrpSpPr>
        <p:grpSpPr>
          <a:xfrm>
            <a:off x="8653" y="-171400"/>
            <a:ext cx="9027843" cy="7053882"/>
            <a:chOff x="8653" y="-171400"/>
            <a:chExt cx="9027843" cy="7053882"/>
          </a:xfrm>
        </p:grpSpPr>
        <p:sp>
          <p:nvSpPr>
            <p:cNvPr id="78" name="Tekstvak 77"/>
            <p:cNvSpPr txBox="1"/>
            <p:nvPr/>
          </p:nvSpPr>
          <p:spPr>
            <a:xfrm>
              <a:off x="3069666" y="-36095"/>
              <a:ext cx="15023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Hasselo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79" name="Tekstvak 78"/>
            <p:cNvSpPr txBox="1"/>
            <p:nvPr/>
          </p:nvSpPr>
          <p:spPr>
            <a:xfrm>
              <a:off x="5004048" y="-96490"/>
              <a:ext cx="134081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Deur-</a:t>
              </a:r>
            </a:p>
            <a:p>
              <a:r>
                <a:rPr lang="nl-NL" sz="3200" b="1" smtClean="0">
                  <a:solidFill>
                    <a:srgbClr val="FF0000"/>
                  </a:solidFill>
                </a:rPr>
                <a:t>ningen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0" name="Tekstvak 79"/>
            <p:cNvSpPr txBox="1"/>
            <p:nvPr/>
          </p:nvSpPr>
          <p:spPr>
            <a:xfrm>
              <a:off x="6092600" y="-171400"/>
              <a:ext cx="20798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Berghuizen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3" name="Tekstvak 82"/>
            <p:cNvSpPr txBox="1"/>
            <p:nvPr/>
          </p:nvSpPr>
          <p:spPr>
            <a:xfrm>
              <a:off x="7308304" y="332656"/>
              <a:ext cx="16175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De Lutte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5" name="Tekstvak 84"/>
            <p:cNvSpPr txBox="1"/>
            <p:nvPr/>
          </p:nvSpPr>
          <p:spPr>
            <a:xfrm>
              <a:off x="7777818" y="1988840"/>
              <a:ext cx="12586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Losser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7" name="Tekstvak 86"/>
            <p:cNvSpPr txBox="1"/>
            <p:nvPr/>
          </p:nvSpPr>
          <p:spPr>
            <a:xfrm>
              <a:off x="7827765" y="3935958"/>
              <a:ext cx="10647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Eiler-</a:t>
              </a:r>
            </a:p>
            <a:p>
              <a:r>
                <a:rPr lang="nl-NL" sz="3200" b="1" smtClean="0">
                  <a:solidFill>
                    <a:srgbClr val="FF0000"/>
                  </a:solidFill>
                </a:rPr>
                <a:t>mark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8" name="Tekstvak 87"/>
            <p:cNvSpPr txBox="1"/>
            <p:nvPr/>
          </p:nvSpPr>
          <p:spPr>
            <a:xfrm>
              <a:off x="7452320" y="5157192"/>
              <a:ext cx="136928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Upper-</a:t>
              </a:r>
            </a:p>
            <a:p>
              <a:r>
                <a:rPr lang="nl-NL" sz="3200" b="1" smtClean="0">
                  <a:solidFill>
                    <a:srgbClr val="FF0000"/>
                  </a:solidFill>
                </a:rPr>
                <a:t>mark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89" name="Tekstvak 88"/>
            <p:cNvSpPr txBox="1"/>
            <p:nvPr/>
          </p:nvSpPr>
          <p:spPr>
            <a:xfrm>
              <a:off x="5722294" y="5805264"/>
              <a:ext cx="165801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Alstätter</a:t>
              </a:r>
            </a:p>
            <a:p>
              <a:r>
                <a:rPr lang="nl-NL" sz="3200" b="1" smtClean="0">
                  <a:solidFill>
                    <a:srgbClr val="FF0000"/>
                  </a:solidFill>
                </a:rPr>
                <a:t>brook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0" name="Tekstvak 89"/>
            <p:cNvSpPr txBox="1"/>
            <p:nvPr/>
          </p:nvSpPr>
          <p:spPr>
            <a:xfrm>
              <a:off x="1475656" y="548680"/>
              <a:ext cx="22685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Klein Driene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1" name="Tekstvak 90"/>
            <p:cNvSpPr txBox="1"/>
            <p:nvPr/>
          </p:nvSpPr>
          <p:spPr>
            <a:xfrm>
              <a:off x="323528" y="1196752"/>
              <a:ext cx="15103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Woolde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2" name="Tekstvak 91"/>
            <p:cNvSpPr txBox="1"/>
            <p:nvPr/>
          </p:nvSpPr>
          <p:spPr>
            <a:xfrm>
              <a:off x="467544" y="2204864"/>
              <a:ext cx="976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Oele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3" name="Tekstvak 92"/>
            <p:cNvSpPr txBox="1"/>
            <p:nvPr/>
          </p:nvSpPr>
          <p:spPr>
            <a:xfrm>
              <a:off x="8653" y="4140369"/>
              <a:ext cx="1539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Beckum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6" name="Tekstvak 95"/>
            <p:cNvSpPr txBox="1"/>
            <p:nvPr/>
          </p:nvSpPr>
          <p:spPr>
            <a:xfrm>
              <a:off x="107504" y="5085184"/>
              <a:ext cx="14716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Stepelo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7" name="Tekstvak 96"/>
            <p:cNvSpPr txBox="1"/>
            <p:nvPr/>
          </p:nvSpPr>
          <p:spPr>
            <a:xfrm>
              <a:off x="907976" y="6156593"/>
              <a:ext cx="16466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Honesch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  <p:sp>
          <p:nvSpPr>
            <p:cNvPr id="98" name="Tekstvak 97"/>
            <p:cNvSpPr txBox="1"/>
            <p:nvPr/>
          </p:nvSpPr>
          <p:spPr>
            <a:xfrm>
              <a:off x="2771800" y="6273225"/>
              <a:ext cx="1365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smtClean="0">
                  <a:solidFill>
                    <a:srgbClr val="FF0000"/>
                  </a:solidFill>
                </a:rPr>
                <a:t>Buurse</a:t>
              </a:r>
              <a:endParaRPr lang="nl-NL" sz="32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8316416" y="5805264"/>
            <a:ext cx="906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Marken</a:t>
            </a:r>
          </a:p>
          <a:p>
            <a:r>
              <a:rPr lang="nl-NL" smtClean="0">
                <a:solidFill>
                  <a:schemeClr val="bg1"/>
                </a:solidFill>
              </a:rPr>
              <a:t>  werk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58" name="Tekstvak 57"/>
          <p:cNvSpPr txBox="1"/>
          <p:nvPr/>
        </p:nvSpPr>
        <p:spPr>
          <a:xfrm>
            <a:off x="1781899" y="-65337"/>
            <a:ext cx="55242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smtClean="0">
                <a:solidFill>
                  <a:srgbClr val="FF0000"/>
                </a:solidFill>
              </a:rPr>
              <a:t>HET LOAKSTENENWERK</a:t>
            </a:r>
          </a:p>
          <a:p>
            <a:pPr algn="ctr"/>
            <a:r>
              <a:rPr lang="nl-NL" sz="3200" smtClean="0">
                <a:solidFill>
                  <a:srgbClr val="FF0000"/>
                </a:solidFill>
              </a:rPr>
              <a:t>VAN DE HISTORISCHE SOCI</a:t>
            </a:r>
            <a:r>
              <a:rPr lang="nl-NL" sz="3200" smtClean="0">
                <a:solidFill>
                  <a:srgbClr val="FF0000"/>
                </a:solidFill>
                <a:latin typeface="Calibri" panose="020F0502020204030204" pitchFamily="34" charset="0"/>
              </a:rPr>
              <a:t>ËTEIT</a:t>
            </a:r>
            <a:endParaRPr lang="nl-NL" sz="3200">
              <a:solidFill>
                <a:srgbClr val="FF0000"/>
              </a:solidFill>
            </a:endParaRPr>
          </a:p>
        </p:txBody>
      </p:sp>
      <p:pic>
        <p:nvPicPr>
          <p:cNvPr id="59" name="Afbeelding 58" descr="SHSEL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0384" y="164256"/>
            <a:ext cx="674112" cy="6180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" name="Afbeelding 60" descr="SHSEL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824" y="159008"/>
            <a:ext cx="706879" cy="648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276" y="991713"/>
            <a:ext cx="8820472" cy="549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1115616" y="6457890"/>
            <a:ext cx="709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smtClean="0">
                <a:solidFill>
                  <a:srgbClr val="FF0000"/>
                </a:solidFill>
              </a:rPr>
              <a:t>PIONIER HENK WENNINK IN DE KRANT VAN 12 APRIL 1977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59247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kstvak 8"/>
          <p:cNvSpPr txBox="1"/>
          <p:nvPr/>
        </p:nvSpPr>
        <p:spPr>
          <a:xfrm>
            <a:off x="6300192" y="1700808"/>
            <a:ext cx="201622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smtClean="0">
                <a:solidFill>
                  <a:srgbClr val="FF0000"/>
                </a:solidFill>
              </a:rPr>
              <a:t>DICK TAAT</a:t>
            </a:r>
          </a:p>
          <a:p>
            <a:pPr algn="ctr"/>
            <a:r>
              <a:rPr lang="nl-NL" sz="3200" b="1" smtClean="0">
                <a:solidFill>
                  <a:srgbClr val="FF0000"/>
                </a:solidFill>
              </a:rPr>
              <a:t>†2012</a:t>
            </a:r>
            <a:endParaRPr lang="nl-NL" sz="3200" b="1">
              <a:solidFill>
                <a:srgbClr val="FF0000"/>
              </a:solidFill>
            </a:endParaRPr>
          </a:p>
          <a:p>
            <a:pPr algn="ctr"/>
            <a:endParaRPr lang="nl-NL" sz="3200" b="1" smtClean="0">
              <a:solidFill>
                <a:srgbClr val="FF0000"/>
              </a:solidFill>
            </a:endParaRPr>
          </a:p>
          <a:p>
            <a:pPr algn="ctr"/>
            <a:endParaRPr lang="nl-NL" sz="3200" b="1" smtClean="0">
              <a:solidFill>
                <a:srgbClr val="FF0000"/>
              </a:solidFill>
            </a:endParaRPr>
          </a:p>
          <a:p>
            <a:pPr algn="ctr"/>
            <a:endParaRPr lang="nl-NL" sz="3200" b="1">
              <a:solidFill>
                <a:srgbClr val="FF0000"/>
              </a:solidFill>
            </a:endParaRPr>
          </a:p>
          <a:p>
            <a:pPr algn="ctr"/>
            <a:endParaRPr lang="nl-NL" sz="3200" b="1" smtClean="0">
              <a:solidFill>
                <a:srgbClr val="FF0000"/>
              </a:solidFill>
            </a:endParaRPr>
          </a:p>
          <a:p>
            <a:pPr algn="ctr"/>
            <a:r>
              <a:rPr lang="nl-NL" sz="2000" b="1" smtClean="0">
                <a:solidFill>
                  <a:srgbClr val="FF0000"/>
                </a:solidFill>
              </a:rPr>
              <a:t>HIER IN ACTIE OP</a:t>
            </a:r>
          </a:p>
          <a:p>
            <a:pPr algn="ctr"/>
            <a:r>
              <a:rPr lang="nl-NL" sz="2000" b="1" smtClean="0">
                <a:solidFill>
                  <a:srgbClr val="FF0000"/>
                </a:solidFill>
              </a:rPr>
              <a:t>19 APRIL 1982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3127768" y="2353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Tekstvak 121"/>
          <p:cNvSpPr txBox="1"/>
          <p:nvPr/>
        </p:nvSpPr>
        <p:spPr>
          <a:xfrm>
            <a:off x="102833" y="446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8" name="Tekstvak 127"/>
          <p:cNvSpPr txBox="1"/>
          <p:nvPr/>
        </p:nvSpPr>
        <p:spPr>
          <a:xfrm>
            <a:off x="1" y="764704"/>
            <a:ext cx="8890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smtClean="0">
                <a:solidFill>
                  <a:schemeClr val="bg1"/>
                </a:solidFill>
              </a:rPr>
              <a:t>toen 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nog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zicht-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baar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aan-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wezig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7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3" grpId="0" animBg="1"/>
      <p:bldP spid="10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91" grpId="0" animBg="1"/>
      <p:bldP spid="123" grpId="0" animBg="1"/>
      <p:bldP spid="126" grpId="0" animBg="1"/>
      <p:bldP spid="1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3127768" y="2353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Tekstvak 121"/>
          <p:cNvSpPr txBox="1"/>
          <p:nvPr/>
        </p:nvSpPr>
        <p:spPr>
          <a:xfrm>
            <a:off x="-12711" y="188640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mtClean="0">
                <a:solidFill>
                  <a:schemeClr val="bg1"/>
                </a:solidFill>
              </a:rPr>
              <a:t> 28-11-</a:t>
            </a:r>
          </a:p>
          <a:p>
            <a:pPr algn="ctr"/>
            <a:r>
              <a:rPr lang="nl-NL" smtClean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4552" y="2404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9" name="Groep 118"/>
          <p:cNvGrpSpPr/>
          <p:nvPr/>
        </p:nvGrpSpPr>
        <p:grpSpPr>
          <a:xfrm>
            <a:off x="1331640" y="404664"/>
            <a:ext cx="6532960" cy="6274320"/>
            <a:chOff x="1331640" y="404664"/>
            <a:chExt cx="6532960" cy="6274320"/>
          </a:xfrm>
        </p:grpSpPr>
        <p:sp>
          <p:nvSpPr>
            <p:cNvPr id="93" name="Ovaal 92"/>
            <p:cNvSpPr/>
            <p:nvPr/>
          </p:nvSpPr>
          <p:spPr>
            <a:xfrm>
              <a:off x="4316488" y="215355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3" name="Ovaal 112"/>
            <p:cNvSpPr/>
            <p:nvPr/>
          </p:nvSpPr>
          <p:spPr>
            <a:xfrm>
              <a:off x="5082640" y="331431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Ovaal 113"/>
            <p:cNvSpPr/>
            <p:nvPr/>
          </p:nvSpPr>
          <p:spPr>
            <a:xfrm>
              <a:off x="5350248" y="3282056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Ovaal 114"/>
            <p:cNvSpPr/>
            <p:nvPr/>
          </p:nvSpPr>
          <p:spPr>
            <a:xfrm>
              <a:off x="5506096" y="3432680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Ovaal 115"/>
            <p:cNvSpPr/>
            <p:nvPr/>
          </p:nvSpPr>
          <p:spPr>
            <a:xfrm>
              <a:off x="5458744" y="3613784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Ovaal 116"/>
            <p:cNvSpPr/>
            <p:nvPr/>
          </p:nvSpPr>
          <p:spPr>
            <a:xfrm>
              <a:off x="5238672" y="3672968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Ovaal 117"/>
            <p:cNvSpPr/>
            <p:nvPr/>
          </p:nvSpPr>
          <p:spPr>
            <a:xfrm>
              <a:off x="5059240" y="352895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al 84"/>
            <p:cNvSpPr/>
            <p:nvPr/>
          </p:nvSpPr>
          <p:spPr>
            <a:xfrm>
              <a:off x="2345160" y="1033096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7" name="Ovaal 86"/>
            <p:cNvSpPr/>
            <p:nvPr/>
          </p:nvSpPr>
          <p:spPr>
            <a:xfrm>
              <a:off x="3706600" y="647016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al 87"/>
            <p:cNvSpPr/>
            <p:nvPr/>
          </p:nvSpPr>
          <p:spPr>
            <a:xfrm>
              <a:off x="3951720" y="69955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al 88"/>
            <p:cNvSpPr/>
            <p:nvPr/>
          </p:nvSpPr>
          <p:spPr>
            <a:xfrm>
              <a:off x="4186680" y="752088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al 89"/>
            <p:cNvSpPr/>
            <p:nvPr/>
          </p:nvSpPr>
          <p:spPr>
            <a:xfrm>
              <a:off x="4411480" y="784304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/>
            <p:cNvSpPr/>
            <p:nvPr/>
          </p:nvSpPr>
          <p:spPr>
            <a:xfrm>
              <a:off x="4744568" y="6462960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Ovaal 102"/>
            <p:cNvSpPr/>
            <p:nvPr/>
          </p:nvSpPr>
          <p:spPr>
            <a:xfrm>
              <a:off x="3579224" y="6134328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7" name="Ovaal 66"/>
            <p:cNvSpPr/>
            <p:nvPr/>
          </p:nvSpPr>
          <p:spPr>
            <a:xfrm>
              <a:off x="7648576" y="2268120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Ovaal 69"/>
            <p:cNvSpPr/>
            <p:nvPr/>
          </p:nvSpPr>
          <p:spPr>
            <a:xfrm>
              <a:off x="7474760" y="2965464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4" name="Ovaal 133"/>
            <p:cNvSpPr/>
            <p:nvPr/>
          </p:nvSpPr>
          <p:spPr>
            <a:xfrm>
              <a:off x="1331640" y="3140968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5" name="Ovaal 134"/>
            <p:cNvSpPr/>
            <p:nvPr/>
          </p:nvSpPr>
          <p:spPr>
            <a:xfrm>
              <a:off x="4302274" y="1979881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6" name="Ovaal 135"/>
            <p:cNvSpPr/>
            <p:nvPr/>
          </p:nvSpPr>
          <p:spPr>
            <a:xfrm>
              <a:off x="5580112" y="404664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7" name="Ovaal 136"/>
            <p:cNvSpPr/>
            <p:nvPr/>
          </p:nvSpPr>
          <p:spPr>
            <a:xfrm>
              <a:off x="4211960" y="263691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8" name="Ovaal 137"/>
            <p:cNvSpPr/>
            <p:nvPr/>
          </p:nvSpPr>
          <p:spPr>
            <a:xfrm>
              <a:off x="4005283" y="2593508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4" name="Ovaal 123"/>
            <p:cNvSpPr/>
            <p:nvPr/>
          </p:nvSpPr>
          <p:spPr>
            <a:xfrm>
              <a:off x="1403648" y="2636912"/>
              <a:ext cx="216024" cy="216024"/>
            </a:xfrm>
            <a:prstGeom prst="ellipse">
              <a:avLst/>
            </a:prstGeom>
            <a:solidFill>
              <a:srgbClr val="00B0F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0" name="Tekstvak 119"/>
          <p:cNvSpPr txBox="1"/>
          <p:nvPr/>
        </p:nvSpPr>
        <p:spPr>
          <a:xfrm>
            <a:off x="102833" y="446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1980</a:t>
            </a:r>
          </a:p>
        </p:txBody>
      </p:sp>
      <p:grpSp>
        <p:nvGrpSpPr>
          <p:cNvPr id="45" name="Groep 44"/>
          <p:cNvGrpSpPr/>
          <p:nvPr/>
        </p:nvGrpSpPr>
        <p:grpSpPr>
          <a:xfrm>
            <a:off x="8496831" y="449440"/>
            <a:ext cx="550151" cy="822354"/>
            <a:chOff x="8496831" y="449440"/>
            <a:chExt cx="550151" cy="822354"/>
          </a:xfrm>
        </p:grpSpPr>
        <p:grpSp>
          <p:nvGrpSpPr>
            <p:cNvPr id="33" name="Groep 32"/>
            <p:cNvGrpSpPr/>
            <p:nvPr/>
          </p:nvGrpSpPr>
          <p:grpSpPr>
            <a:xfrm>
              <a:off x="8615400" y="449440"/>
              <a:ext cx="295240" cy="293567"/>
              <a:chOff x="7319428" y="-926023"/>
              <a:chExt cx="295240" cy="293567"/>
            </a:xfrm>
          </p:grpSpPr>
          <p:sp>
            <p:nvSpPr>
              <p:cNvPr id="128" name="Ovaal 127"/>
              <p:cNvSpPr>
                <a:spLocks noChangeAspect="1"/>
              </p:cNvSpPr>
              <p:nvPr/>
            </p:nvSpPr>
            <p:spPr>
              <a:xfrm>
                <a:off x="7319428" y="-926023"/>
                <a:ext cx="288000" cy="288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5" name="Ovaal 124"/>
              <p:cNvSpPr>
                <a:spLocks noChangeAspect="1"/>
              </p:cNvSpPr>
              <p:nvPr/>
            </p:nvSpPr>
            <p:spPr>
              <a:xfrm>
                <a:off x="7326668" y="-920456"/>
                <a:ext cx="288000" cy="288000"/>
              </a:xfrm>
              <a:prstGeom prst="ellipse">
                <a:avLst/>
              </a:prstGeom>
              <a:solidFill>
                <a:srgbClr val="FFFF00">
                  <a:alpha val="60000"/>
                </a:srgbClr>
              </a:solidFill>
              <a:ln w="76200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29" name="Tekstvak 128"/>
            <p:cNvSpPr txBox="1"/>
            <p:nvPr/>
          </p:nvSpPr>
          <p:spPr>
            <a:xfrm>
              <a:off x="8496831" y="748574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smtClean="0">
                  <a:solidFill>
                    <a:schemeClr val="bg1"/>
                  </a:solidFill>
                </a:rPr>
                <a:t>25</a:t>
              </a:r>
              <a:endParaRPr lang="nl-NL" sz="2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ep 45"/>
          <p:cNvGrpSpPr/>
          <p:nvPr/>
        </p:nvGrpSpPr>
        <p:grpSpPr>
          <a:xfrm>
            <a:off x="8410064" y="1099483"/>
            <a:ext cx="652743" cy="2082005"/>
            <a:chOff x="8410064" y="1099483"/>
            <a:chExt cx="652743" cy="2082005"/>
          </a:xfrm>
        </p:grpSpPr>
        <p:grpSp>
          <p:nvGrpSpPr>
            <p:cNvPr id="44" name="Groep 43"/>
            <p:cNvGrpSpPr/>
            <p:nvPr/>
          </p:nvGrpSpPr>
          <p:grpSpPr>
            <a:xfrm>
              <a:off x="8579400" y="1550530"/>
              <a:ext cx="360000" cy="360000"/>
              <a:chOff x="6934999" y="-843802"/>
              <a:chExt cx="360000" cy="360000"/>
            </a:xfrm>
          </p:grpSpPr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6934999" y="-843802"/>
                <a:ext cx="360000" cy="36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7" name="Ovaal 126"/>
              <p:cNvSpPr>
                <a:spLocks noChangeAspect="1"/>
              </p:cNvSpPr>
              <p:nvPr/>
            </p:nvSpPr>
            <p:spPr>
              <a:xfrm>
                <a:off x="6970999" y="-811082"/>
                <a:ext cx="288000" cy="288000"/>
              </a:xfrm>
              <a:prstGeom prst="ellipse">
                <a:avLst/>
              </a:prstGeom>
              <a:solidFill>
                <a:srgbClr val="00B0F0">
                  <a:alpha val="60000"/>
                </a:srgbClr>
              </a:solidFill>
              <a:ln w="76200" cmpd="dbl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0" name="Tekstvak 129"/>
            <p:cNvSpPr txBox="1"/>
            <p:nvPr/>
          </p:nvSpPr>
          <p:spPr>
            <a:xfrm>
              <a:off x="8584539" y="109948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smtClean="0">
                  <a:solidFill>
                    <a:schemeClr val="bg1"/>
                  </a:solidFill>
                </a:rPr>
                <a:t>+</a:t>
              </a:r>
              <a:endParaRPr lang="nl-NL" sz="2800" b="1">
                <a:solidFill>
                  <a:schemeClr val="bg1"/>
                </a:solidFill>
              </a:endParaRPr>
            </a:p>
          </p:txBody>
        </p:sp>
        <p:sp>
          <p:nvSpPr>
            <p:cNvPr id="131" name="Tekstvak 130"/>
            <p:cNvSpPr txBox="1"/>
            <p:nvPr/>
          </p:nvSpPr>
          <p:spPr>
            <a:xfrm>
              <a:off x="8496831" y="1874172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>
                  <a:solidFill>
                    <a:schemeClr val="bg1"/>
                  </a:solidFill>
                </a:rPr>
                <a:t>22</a:t>
              </a:r>
              <a:endParaRPr lang="nl-NL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32" name="Tekstvak 131"/>
            <p:cNvSpPr txBox="1"/>
            <p:nvPr/>
          </p:nvSpPr>
          <p:spPr>
            <a:xfrm>
              <a:off x="8573980" y="221201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smtClean="0">
                  <a:solidFill>
                    <a:schemeClr val="bg1"/>
                  </a:solidFill>
                </a:rPr>
                <a:t>=</a:t>
              </a:r>
              <a:endParaRPr lang="nl-NL" sz="2800" b="1">
                <a:solidFill>
                  <a:schemeClr val="bg1"/>
                </a:solidFill>
              </a:endParaRPr>
            </a:p>
          </p:txBody>
        </p:sp>
        <p:sp>
          <p:nvSpPr>
            <p:cNvPr id="133" name="Tekstvak 132"/>
            <p:cNvSpPr txBox="1"/>
            <p:nvPr/>
          </p:nvSpPr>
          <p:spPr>
            <a:xfrm>
              <a:off x="8410064" y="2535157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600" b="1" dirty="0" smtClean="0">
                  <a:solidFill>
                    <a:schemeClr val="bg1"/>
                  </a:solidFill>
                </a:rPr>
                <a:t>47</a:t>
              </a:r>
              <a:endParaRPr lang="nl-NL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1" name="Tekstvak 120"/>
          <p:cNvSpPr txBox="1"/>
          <p:nvPr/>
        </p:nvSpPr>
        <p:spPr>
          <a:xfrm>
            <a:off x="6336783" y="5734266"/>
            <a:ext cx="2012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 </a:t>
            </a:r>
            <a:r>
              <a:rPr lang="nl-NL" sz="2000" b="1" smtClean="0">
                <a:solidFill>
                  <a:srgbClr val="FF0000"/>
                </a:solidFill>
              </a:rPr>
              <a:t>exclusief de 85</a:t>
            </a:r>
          </a:p>
          <a:p>
            <a:r>
              <a:rPr lang="nl-NL" sz="2000" b="1" smtClean="0">
                <a:solidFill>
                  <a:srgbClr val="FF0000"/>
                </a:solidFill>
              </a:rPr>
              <a:t>rijksgrensstenen!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0" grpId="0"/>
      <p:bldP spid="1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-81496" y="-72052"/>
            <a:ext cx="9180512" cy="6885384"/>
          </a:xfrm>
          <a:prstGeom prst="rect">
            <a:avLst/>
          </a:prstGeom>
          <a:solidFill>
            <a:srgbClr val="EEECE8">
              <a:alpha val="50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Afbeelding 9" descr="SHSEL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648" y="90512"/>
            <a:ext cx="1992040" cy="182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Afbeelding 10" descr="SHSEL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6632"/>
            <a:ext cx="1963553" cy="1800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Afbeelding 12" descr="SHSEL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024914"/>
            <a:ext cx="1872208" cy="1716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Afbeelding 13" descr="SHSEL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4876275"/>
            <a:ext cx="2036704" cy="1867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kstvak 14"/>
          <p:cNvSpPr txBox="1"/>
          <p:nvPr/>
        </p:nvSpPr>
        <p:spPr>
          <a:xfrm>
            <a:off x="1222912" y="2564904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2800"/>
          </a:p>
          <a:p>
            <a:pPr algn="ctr"/>
            <a:r>
              <a:rPr lang="nl-NL" sz="2800" smtClean="0"/>
              <a:t>een paar resultaten</a:t>
            </a:r>
          </a:p>
          <a:p>
            <a:pPr algn="ctr"/>
            <a:r>
              <a:rPr lang="nl-NL" sz="2800" smtClean="0"/>
              <a:t>van ons werk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51335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hoek 8"/>
          <p:cNvSpPr/>
          <p:nvPr/>
        </p:nvSpPr>
        <p:spPr>
          <a:xfrm>
            <a:off x="5148064" y="5013176"/>
            <a:ext cx="3240360" cy="184482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5364088" y="5517232"/>
            <a:ext cx="3587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smtClean="0">
                <a:solidFill>
                  <a:schemeClr val="bg1"/>
                </a:solidFill>
              </a:rPr>
              <a:t>        Lonneker     Eschmarke</a:t>
            </a:r>
          </a:p>
          <a:p>
            <a:pPr algn="ctr"/>
            <a:r>
              <a:rPr lang="nl-NL" sz="2400" smtClean="0">
                <a:solidFill>
                  <a:schemeClr val="bg1"/>
                </a:solidFill>
              </a:rPr>
              <a:t>Groot Driene    Twekkelo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5148064" y="0"/>
            <a:ext cx="3240360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-27384"/>
            <a:ext cx="3995935" cy="540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al 10"/>
          <p:cNvSpPr/>
          <p:nvPr/>
        </p:nvSpPr>
        <p:spPr>
          <a:xfrm>
            <a:off x="3275856" y="4941168"/>
            <a:ext cx="576064" cy="158417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4316488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3127768" y="2353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5082640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5350248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5506096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5458744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5238672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5059240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Tekstvak 121"/>
          <p:cNvSpPr txBox="1"/>
          <p:nvPr/>
        </p:nvSpPr>
        <p:spPr>
          <a:xfrm>
            <a:off x="0" y="0"/>
            <a:ext cx="893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 Vier</a:t>
            </a:r>
          </a:p>
          <a:p>
            <a:r>
              <a:rPr lang="nl-NL" smtClean="0">
                <a:solidFill>
                  <a:schemeClr val="bg1"/>
                </a:solidFill>
              </a:rPr>
              <a:t>marken</a:t>
            </a:r>
          </a:p>
          <a:p>
            <a:r>
              <a:rPr lang="nl-NL" smtClean="0">
                <a:solidFill>
                  <a:schemeClr val="bg1"/>
                </a:solidFill>
              </a:rPr>
              <a:t>boom</a:t>
            </a:r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2345160" y="10330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3706600" y="6470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3951720" y="699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4186680" y="7520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4411480" y="7843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4744568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579224" y="613432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7648576" y="2268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7474760" y="296546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Ovaal 118"/>
          <p:cNvSpPr/>
          <p:nvPr/>
        </p:nvSpPr>
        <p:spPr>
          <a:xfrm>
            <a:off x="1297196" y="313691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0" name="Ovaal 119"/>
          <p:cNvSpPr/>
          <p:nvPr/>
        </p:nvSpPr>
        <p:spPr>
          <a:xfrm>
            <a:off x="3971868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Ovaal 120"/>
          <p:cNvSpPr/>
          <p:nvPr/>
        </p:nvSpPr>
        <p:spPr>
          <a:xfrm>
            <a:off x="4152781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4315419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Ovaal 124"/>
          <p:cNvSpPr/>
          <p:nvPr/>
        </p:nvSpPr>
        <p:spPr>
          <a:xfrm>
            <a:off x="5600700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7" name="Ovaal 126"/>
          <p:cNvSpPr/>
          <p:nvPr/>
        </p:nvSpPr>
        <p:spPr>
          <a:xfrm>
            <a:off x="1403648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9000" contrast="-4000"/>
          </a:blip>
          <a:srcRect/>
          <a:stretch>
            <a:fillRect/>
          </a:stretch>
        </p:blipFill>
        <p:spPr bwMode="auto">
          <a:xfrm>
            <a:off x="-15988" y="836712"/>
            <a:ext cx="91599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hoek 11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19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5796136" y="1988840"/>
            <a:ext cx="576064" cy="86409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-RECHTS 16"/>
          <p:cNvSpPr/>
          <p:nvPr/>
        </p:nvSpPr>
        <p:spPr>
          <a:xfrm>
            <a:off x="8676456" y="4221088"/>
            <a:ext cx="288032" cy="288032"/>
          </a:xfrm>
          <a:prstGeom prst="rightArrow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8316416" y="4149080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smtClean="0">
                <a:latin typeface="Book Antiqua" pitchFamily="18" charset="0"/>
              </a:rPr>
              <a:t>N</a:t>
            </a:r>
            <a:endParaRPr lang="nl-NL" sz="2400" b="1">
              <a:latin typeface="Book Antiqua" pitchFamily="18" charset="0"/>
            </a:endParaRPr>
          </a:p>
        </p:txBody>
      </p:sp>
      <p:grpSp>
        <p:nvGrpSpPr>
          <p:cNvPr id="2" name="Groep 26"/>
          <p:cNvGrpSpPr/>
          <p:nvPr/>
        </p:nvGrpSpPr>
        <p:grpSpPr>
          <a:xfrm>
            <a:off x="1643605" y="347241"/>
            <a:ext cx="7511970" cy="5879939"/>
            <a:chOff x="1643605" y="347241"/>
            <a:chExt cx="7511970" cy="5879939"/>
          </a:xfrm>
        </p:grpSpPr>
        <p:sp>
          <p:nvSpPr>
            <p:cNvPr id="13" name="Vrije vorm 12"/>
            <p:cNvSpPr/>
            <p:nvPr/>
          </p:nvSpPr>
          <p:spPr>
            <a:xfrm>
              <a:off x="6123008" y="347241"/>
              <a:ext cx="0" cy="2106592"/>
            </a:xfrm>
            <a:custGeom>
              <a:avLst/>
              <a:gdLst>
                <a:gd name="connsiteX0" fmla="*/ 0 w 0"/>
                <a:gd name="connsiteY0" fmla="*/ 0 h 2106592"/>
                <a:gd name="connsiteX1" fmla="*/ 0 w 0"/>
                <a:gd name="connsiteY1" fmla="*/ 2106592 h 21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106592">
                  <a:moveTo>
                    <a:pt x="0" y="0"/>
                  </a:moveTo>
                  <a:lnTo>
                    <a:pt x="0" y="2106592"/>
                  </a:lnTo>
                </a:path>
              </a:pathLst>
            </a:cu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Vrije vorm 14"/>
            <p:cNvSpPr/>
            <p:nvPr/>
          </p:nvSpPr>
          <p:spPr>
            <a:xfrm>
              <a:off x="6146157" y="1794076"/>
              <a:ext cx="3009418" cy="613458"/>
            </a:xfrm>
            <a:custGeom>
              <a:avLst/>
              <a:gdLst>
                <a:gd name="connsiteX0" fmla="*/ 0 w 3009418"/>
                <a:gd name="connsiteY0" fmla="*/ 613458 h 613458"/>
                <a:gd name="connsiteX1" fmla="*/ 3009418 w 3009418"/>
                <a:gd name="connsiteY1" fmla="*/ 0 h 61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9418" h="613458">
                  <a:moveTo>
                    <a:pt x="0" y="613458"/>
                  </a:moveTo>
                  <a:lnTo>
                    <a:pt x="3009418" y="0"/>
                  </a:lnTo>
                </a:path>
              </a:pathLst>
            </a:cu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Vrije vorm 18"/>
            <p:cNvSpPr/>
            <p:nvPr/>
          </p:nvSpPr>
          <p:spPr>
            <a:xfrm>
              <a:off x="6099858" y="2511706"/>
              <a:ext cx="358815" cy="3715474"/>
            </a:xfrm>
            <a:custGeom>
              <a:avLst/>
              <a:gdLst>
                <a:gd name="connsiteX0" fmla="*/ 0 w 358815"/>
                <a:gd name="connsiteY0" fmla="*/ 0 h 3715474"/>
                <a:gd name="connsiteX1" fmla="*/ 358815 w 358815"/>
                <a:gd name="connsiteY1" fmla="*/ 3715474 h 37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8815" h="3715474">
                  <a:moveTo>
                    <a:pt x="0" y="0"/>
                  </a:moveTo>
                  <a:lnTo>
                    <a:pt x="358815" y="3715474"/>
                  </a:lnTo>
                </a:path>
              </a:pathLst>
            </a:cu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Vrije vorm 21"/>
            <p:cNvSpPr/>
            <p:nvPr/>
          </p:nvSpPr>
          <p:spPr>
            <a:xfrm>
              <a:off x="1643605" y="2442258"/>
              <a:ext cx="4444679" cy="3750198"/>
            </a:xfrm>
            <a:custGeom>
              <a:avLst/>
              <a:gdLst>
                <a:gd name="connsiteX0" fmla="*/ 4444679 w 4444679"/>
                <a:gd name="connsiteY0" fmla="*/ 0 h 3750198"/>
                <a:gd name="connsiteX1" fmla="*/ 798653 w 4444679"/>
                <a:gd name="connsiteY1" fmla="*/ 2430684 h 3750198"/>
                <a:gd name="connsiteX2" fmla="*/ 0 w 4444679"/>
                <a:gd name="connsiteY2" fmla="*/ 3750198 h 3750198"/>
                <a:gd name="connsiteX3" fmla="*/ 34724 w 4444679"/>
                <a:gd name="connsiteY3" fmla="*/ 3703899 h 3750198"/>
                <a:gd name="connsiteX4" fmla="*/ 23149 w 4444679"/>
                <a:gd name="connsiteY4" fmla="*/ 3703899 h 3750198"/>
                <a:gd name="connsiteX5" fmla="*/ 23149 w 4444679"/>
                <a:gd name="connsiteY5" fmla="*/ 3703899 h 375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44679" h="3750198">
                  <a:moveTo>
                    <a:pt x="4444679" y="0"/>
                  </a:moveTo>
                  <a:lnTo>
                    <a:pt x="798653" y="2430684"/>
                  </a:lnTo>
                  <a:lnTo>
                    <a:pt x="0" y="3750198"/>
                  </a:lnTo>
                  <a:lnTo>
                    <a:pt x="34724" y="3703899"/>
                  </a:lnTo>
                  <a:lnTo>
                    <a:pt x="23149" y="3703899"/>
                  </a:lnTo>
                  <a:lnTo>
                    <a:pt x="23149" y="3703899"/>
                  </a:lnTo>
                </a:path>
              </a:pathLst>
            </a:cu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ekstvak 22"/>
          <p:cNvSpPr txBox="1"/>
          <p:nvPr/>
        </p:nvSpPr>
        <p:spPr>
          <a:xfrm>
            <a:off x="-2427386" y="141277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smtClean="0">
                <a:solidFill>
                  <a:schemeClr val="bg1"/>
                </a:solidFill>
              </a:rPr>
              <a:t>        </a:t>
            </a:r>
            <a:endParaRPr lang="nl-NL" sz="2400">
              <a:solidFill>
                <a:schemeClr val="bg1"/>
              </a:solidFill>
            </a:endParaRPr>
          </a:p>
        </p:txBody>
      </p:sp>
      <p:grpSp>
        <p:nvGrpSpPr>
          <p:cNvPr id="3" name="Groep 27"/>
          <p:cNvGrpSpPr/>
          <p:nvPr/>
        </p:nvGrpSpPr>
        <p:grpSpPr>
          <a:xfrm>
            <a:off x="1427497" y="188640"/>
            <a:ext cx="7250344" cy="6417423"/>
            <a:chOff x="1427497" y="188640"/>
            <a:chExt cx="7250344" cy="6417423"/>
          </a:xfrm>
        </p:grpSpPr>
        <p:sp>
          <p:nvSpPr>
            <p:cNvPr id="8" name="Tekstvak 7"/>
            <p:cNvSpPr txBox="1"/>
            <p:nvPr/>
          </p:nvSpPr>
          <p:spPr>
            <a:xfrm>
              <a:off x="6948264" y="6021288"/>
              <a:ext cx="17295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3200" smtClean="0">
                  <a:solidFill>
                    <a:schemeClr val="bg1"/>
                  </a:solidFill>
                </a:rPr>
                <a:t>Lonneker</a:t>
              </a:r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6300192" y="260648"/>
              <a:ext cx="2358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3200" smtClean="0">
                  <a:solidFill>
                    <a:schemeClr val="bg1"/>
                  </a:solidFill>
                </a:rPr>
                <a:t>Groot Driene</a:t>
              </a:r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419872" y="6012577"/>
              <a:ext cx="19796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3200" smtClean="0">
                  <a:solidFill>
                    <a:schemeClr val="bg1"/>
                  </a:solidFill>
                </a:rPr>
                <a:t>Eschmarke</a:t>
              </a:r>
              <a:endParaRPr lang="nl-NL" sz="3200">
                <a:solidFill>
                  <a:schemeClr val="bg1"/>
                </a:solidFill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1427497" y="188640"/>
              <a:ext cx="17343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3200" smtClean="0">
                  <a:solidFill>
                    <a:schemeClr val="bg1"/>
                  </a:solidFill>
                </a:rPr>
                <a:t>Twekkelo</a:t>
              </a:r>
              <a:endParaRPr lang="nl-NL" sz="3200">
                <a:solidFill>
                  <a:schemeClr val="bg1"/>
                </a:solidFill>
              </a:endParaRPr>
            </a:p>
          </p:txBody>
        </p:sp>
      </p:grpSp>
      <p:sp>
        <p:nvSpPr>
          <p:cNvPr id="29" name="Ovaal 28"/>
          <p:cNvSpPr/>
          <p:nvPr/>
        </p:nvSpPr>
        <p:spPr>
          <a:xfrm>
            <a:off x="2123728" y="4437112"/>
            <a:ext cx="576064" cy="86409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80512" cy="6974632"/>
          </a:xfrm>
          <a:prstGeom prst="rect">
            <a:avLst/>
          </a:prstGeom>
          <a:solidFill>
            <a:srgbClr val="EEECE8">
              <a:alpha val="50000"/>
            </a:srgb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8316416" y="0"/>
            <a:ext cx="8640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563063" y="6371992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20688"/>
            <a:ext cx="2030460" cy="1872208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720321" y="706222"/>
            <a:ext cx="5098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smtClean="0">
                <a:latin typeface="Bookman Old Style" panose="02050604050505020204" pitchFamily="18" charset="0"/>
              </a:rPr>
              <a:t>Stichting Historische Sociëteit</a:t>
            </a:r>
          </a:p>
          <a:p>
            <a:pPr algn="ctr"/>
            <a:r>
              <a:rPr lang="nl-NL" sz="2400" b="1" smtClean="0">
                <a:latin typeface="Bookman Old Style" panose="02050604050505020204" pitchFamily="18" charset="0"/>
              </a:rPr>
              <a:t>Enschede – Lonneker</a:t>
            </a:r>
          </a:p>
          <a:p>
            <a:pPr algn="ctr"/>
            <a:endParaRPr lang="nl-NL" sz="2400" b="1">
              <a:latin typeface="Bookman Old Style" panose="02050604050505020204" pitchFamily="18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570012" y="1846565"/>
            <a:ext cx="509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smtClean="0">
                <a:solidFill>
                  <a:srgbClr val="FF0000"/>
                </a:solidFill>
              </a:rPr>
              <a:t>Loakstenencommissie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83568" y="2828835"/>
            <a:ext cx="730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/>
              <a:t>● Verzamelen en vastleggen van gegevens over de</a:t>
            </a:r>
          </a:p>
          <a:p>
            <a:r>
              <a:rPr lang="nl-NL" sz="2400" smtClean="0"/>
              <a:t>    rijks-, marke-, wigbold-, en andere grensstenen</a:t>
            </a:r>
          </a:p>
          <a:p>
            <a:r>
              <a:rPr lang="nl-NL" sz="2400" smtClean="0"/>
              <a:t>    in de gemeenten Enschede en </a:t>
            </a:r>
            <a:r>
              <a:rPr lang="nl-NL" sz="2400"/>
              <a:t>(</a:t>
            </a:r>
            <a:r>
              <a:rPr lang="nl-NL" sz="2400" smtClean="0"/>
              <a:t>voormalig)Lonneker.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683568" y="5463483"/>
            <a:ext cx="7308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/>
              <a:t>● Beschermen, herstellen en eventueel herplaatsen</a:t>
            </a:r>
          </a:p>
          <a:p>
            <a:r>
              <a:rPr lang="nl-NL" sz="2400"/>
              <a:t> </a:t>
            </a:r>
            <a:r>
              <a:rPr lang="nl-NL" sz="2400" smtClean="0"/>
              <a:t>   van grensstenen of replica’s daarvan.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83568" y="4155532"/>
            <a:ext cx="7308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/>
              <a:t>● Promoten van de belangstelling voor grensstenen</a:t>
            </a:r>
          </a:p>
          <a:p>
            <a:r>
              <a:rPr lang="nl-NL" sz="2400"/>
              <a:t> </a:t>
            </a:r>
            <a:r>
              <a:rPr lang="nl-NL" sz="2400" smtClean="0"/>
              <a:t>   als waardevolle cultuurhistorische monumenten</a:t>
            </a:r>
          </a:p>
          <a:p>
            <a:r>
              <a:rPr lang="nl-NL" sz="2400"/>
              <a:t> </a:t>
            </a:r>
            <a:r>
              <a:rPr lang="nl-NL" sz="2400" smtClean="0"/>
              <a:t>   onder meer door het plaatsen van informatieborden.</a:t>
            </a:r>
          </a:p>
        </p:txBody>
      </p:sp>
    </p:spTree>
    <p:extLst>
      <p:ext uri="{BB962C8B-B14F-4D97-AF65-F5344CB8AC3E}">
        <p14:creationId xmlns:p14="http://schemas.microsoft.com/office/powerpoint/2010/main" xmlns="" val="278406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/>
          <p:cNvSpPr/>
          <p:nvPr/>
        </p:nvSpPr>
        <p:spPr>
          <a:xfrm>
            <a:off x="0" y="0"/>
            <a:ext cx="1907704" cy="68580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5724128" y="0"/>
            <a:ext cx="3419872" cy="68580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-2427386" y="1412776"/>
            <a:ext cx="736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smtClean="0">
                <a:solidFill>
                  <a:schemeClr val="bg1"/>
                </a:solidFill>
              </a:rPr>
              <a:t>        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583765" cy="689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vak 1"/>
          <p:cNvSpPr txBox="1"/>
          <p:nvPr/>
        </p:nvSpPr>
        <p:spPr>
          <a:xfrm>
            <a:off x="6086805" y="2534171"/>
            <a:ext cx="28383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800" smtClean="0">
                <a:solidFill>
                  <a:schemeClr val="bg1"/>
                </a:solidFill>
              </a:rPr>
              <a:t>18 markestenen</a:t>
            </a:r>
          </a:p>
          <a:p>
            <a:pPr algn="ctr"/>
            <a:r>
              <a:rPr lang="nl-NL" sz="2800" smtClean="0">
                <a:solidFill>
                  <a:schemeClr val="bg1"/>
                </a:solidFill>
              </a:rPr>
              <a:t>op de lijst van</a:t>
            </a:r>
          </a:p>
          <a:p>
            <a:pPr algn="ctr"/>
            <a:r>
              <a:rPr lang="nl-NL" sz="2800" smtClean="0">
                <a:solidFill>
                  <a:schemeClr val="bg1"/>
                </a:solidFill>
              </a:rPr>
              <a:t>Rijksmonumenten</a:t>
            </a:r>
            <a:endParaRPr lang="nl-NL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460432" y="6444000"/>
            <a:ext cx="57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4316488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2339752" y="10527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5082640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5350248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5506096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5458744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5238672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5059240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4402912" y="771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3706600" y="6470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3951720" y="699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4186680" y="7520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7655416" y="22906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4744568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579224" y="613432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3076704" y="2355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7474760" y="296546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Tekstvak 118"/>
          <p:cNvSpPr txBox="1"/>
          <p:nvPr/>
        </p:nvSpPr>
        <p:spPr>
          <a:xfrm>
            <a:off x="107504" y="4653136"/>
            <a:ext cx="8967519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6000" b="1" smtClean="0">
                <a:solidFill>
                  <a:srgbClr val="FF0000"/>
                </a:solidFill>
                <a:latin typeface="Bookman Old Style" pitchFamily="18" charset="0"/>
              </a:rPr>
              <a:t>Steen op ‘t Wachtveld</a:t>
            </a:r>
          </a:p>
        </p:txBody>
      </p:sp>
      <p:sp>
        <p:nvSpPr>
          <p:cNvPr id="120" name="Ovaal 119"/>
          <p:cNvSpPr/>
          <p:nvPr/>
        </p:nvSpPr>
        <p:spPr>
          <a:xfrm>
            <a:off x="1322472" y="3136469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Ovaal 120"/>
          <p:cNvSpPr/>
          <p:nvPr/>
        </p:nvSpPr>
        <p:spPr>
          <a:xfrm>
            <a:off x="3971868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Ovaal 121"/>
          <p:cNvSpPr/>
          <p:nvPr/>
        </p:nvSpPr>
        <p:spPr>
          <a:xfrm>
            <a:off x="4152781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4315419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Ovaal 124"/>
          <p:cNvSpPr/>
          <p:nvPr/>
        </p:nvSpPr>
        <p:spPr>
          <a:xfrm>
            <a:off x="5600700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7" name="Ovaal 126"/>
          <p:cNvSpPr/>
          <p:nvPr/>
        </p:nvSpPr>
        <p:spPr>
          <a:xfrm>
            <a:off x="1403648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3088228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0110"/>
            <a:ext cx="7591569" cy="689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 rot="16200000">
            <a:off x="-2180582" y="3631520"/>
            <a:ext cx="518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augustus 2011</a:t>
            </a:r>
            <a:endParaRPr lang="nl-NL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39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07" y="0"/>
            <a:ext cx="7600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 rot="16200000">
            <a:off x="-2180582" y="3631520"/>
            <a:ext cx="5181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augustus 2011</a:t>
            </a:r>
            <a:endParaRPr lang="nl-NL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594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13469"/>
            <a:ext cx="7732065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 rot="16200000">
            <a:off x="-2265733" y="3631520"/>
            <a:ext cx="535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september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918158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 rot="16200000">
            <a:off x="-2265733" y="3631520"/>
            <a:ext cx="535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september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828741" cy="621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379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 rot="16200000">
            <a:off x="-2265733" y="3631520"/>
            <a:ext cx="535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september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745" y="133921"/>
            <a:ext cx="7801695" cy="639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04016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827584" y="6396335"/>
            <a:ext cx="661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                  11 februari 2012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IMG_3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8088899" cy="6066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71010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IMG_3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8640"/>
            <a:ext cx="8352928" cy="6264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37799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ScreenShot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48680"/>
            <a:ext cx="3851920" cy="511316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51520" y="5877272"/>
            <a:ext cx="3167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</a:t>
            </a:r>
          </a:p>
          <a:p>
            <a:r>
              <a:rPr lang="nl-NL" sz="2400" smtClean="0">
                <a:solidFill>
                  <a:schemeClr val="bg1"/>
                </a:solidFill>
              </a:rPr>
              <a:t>11 februari 2012</a:t>
            </a:r>
            <a:endParaRPr lang="nl-NL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289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827584" y="6396335"/>
            <a:ext cx="661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                  11 februari 2012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IMG_3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549" y="260648"/>
            <a:ext cx="8160907" cy="6120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89247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7668344" y="0"/>
            <a:ext cx="15121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8563063" y="6371992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 rot="5400000">
            <a:off x="4558308" y="-3154660"/>
            <a:ext cx="5486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 rot="5400000">
            <a:off x="4270276" y="3154660"/>
            <a:ext cx="5486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7936165" y="103118"/>
            <a:ext cx="13099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smtClean="0">
                <a:solidFill>
                  <a:schemeClr val="bg1"/>
                </a:solidFill>
              </a:rPr>
              <a:t>ENSCHEDE</a:t>
            </a:r>
          </a:p>
          <a:p>
            <a:endParaRPr lang="nl-NL" sz="2000" b="1">
              <a:solidFill>
                <a:schemeClr val="bg1"/>
              </a:solidFill>
            </a:endParaRPr>
          </a:p>
          <a:p>
            <a:r>
              <a:rPr lang="nl-NL" sz="2000" b="1" smtClean="0">
                <a:solidFill>
                  <a:schemeClr val="bg1"/>
                </a:solidFill>
              </a:rPr>
              <a:t>  ca. 1570</a:t>
            </a:r>
            <a:endParaRPr lang="nl-NL" sz="2000" b="1">
              <a:solidFill>
                <a:schemeClr val="bg1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398" y="1299"/>
            <a:ext cx="798921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07495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83568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827584" y="6396335"/>
            <a:ext cx="6613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Steen op het Wachtveld                    11 februari 2012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3568" y="0"/>
            <a:ext cx="7776864" cy="404664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IMG_3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269088" cy="6201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65277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31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4316488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2339752" y="10527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5082640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5350248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5506096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5458744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5238672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5059240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4402912" y="771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3706600" y="6470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3951720" y="699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4186680" y="7520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3097912" y="23451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4744568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579224" y="613432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7648576" y="2268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7474760" y="296546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Tekstvak 118"/>
          <p:cNvSpPr txBox="1"/>
          <p:nvPr/>
        </p:nvSpPr>
        <p:spPr>
          <a:xfrm>
            <a:off x="971600" y="5085184"/>
            <a:ext cx="7138493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6000" b="1" smtClean="0">
                <a:solidFill>
                  <a:srgbClr val="FF0000"/>
                </a:solidFill>
                <a:latin typeface="Bookman Old Style" pitchFamily="18" charset="0"/>
              </a:rPr>
              <a:t>De Koekoeksteen</a:t>
            </a:r>
          </a:p>
        </p:txBody>
      </p:sp>
      <p:sp>
        <p:nvSpPr>
          <p:cNvPr id="120" name="Ovaal 119"/>
          <p:cNvSpPr/>
          <p:nvPr/>
        </p:nvSpPr>
        <p:spPr>
          <a:xfrm>
            <a:off x="1313520" y="314544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Ovaal 120"/>
          <p:cNvSpPr/>
          <p:nvPr/>
        </p:nvSpPr>
        <p:spPr>
          <a:xfrm>
            <a:off x="3971868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Ovaal 121"/>
          <p:cNvSpPr/>
          <p:nvPr/>
        </p:nvSpPr>
        <p:spPr>
          <a:xfrm>
            <a:off x="4152781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4315419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Ovaal 124"/>
          <p:cNvSpPr/>
          <p:nvPr/>
        </p:nvSpPr>
        <p:spPr>
          <a:xfrm>
            <a:off x="5600700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8" name="Ovaal 127"/>
          <p:cNvSpPr/>
          <p:nvPr/>
        </p:nvSpPr>
        <p:spPr>
          <a:xfrm>
            <a:off x="1403648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078234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611560" y="0"/>
            <a:ext cx="7776864" cy="47667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7447"/>
            <a:ext cx="8208912" cy="620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381328"/>
            <a:ext cx="7776864" cy="47667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2483768" y="6396335"/>
            <a:ext cx="398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 augustus 2010</a:t>
            </a:r>
            <a:endParaRPr lang="nl-NL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242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33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381328"/>
            <a:ext cx="7776864" cy="476672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2483768" y="6396335"/>
            <a:ext cx="398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 augustus 2010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171400"/>
            <a:ext cx="7704856" cy="661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24926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2483768" y="6309320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Aanleg  “Kristalbad”  februari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656792"/>
            <a:ext cx="8590759" cy="55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48351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2483768" y="6423719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februari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-31704"/>
            <a:ext cx="8208912" cy="648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48644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3110945" y="6423719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Plan van het “Kristalbad”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2552"/>
            <a:ext cx="8640960" cy="618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al 11"/>
          <p:cNvSpPr/>
          <p:nvPr/>
        </p:nvSpPr>
        <p:spPr>
          <a:xfrm>
            <a:off x="5220072" y="4221088"/>
            <a:ext cx="720080" cy="720080"/>
          </a:xfrm>
          <a:prstGeom prst="ellipse">
            <a:avLst/>
          </a:prstGeom>
          <a:ln w="889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13"/>
          <p:cNvCxnSpPr/>
          <p:nvPr/>
        </p:nvCxnSpPr>
        <p:spPr>
          <a:xfrm flipH="1">
            <a:off x="2195736" y="2852936"/>
            <a:ext cx="6552728" cy="3456384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7092280" y="692696"/>
            <a:ext cx="1481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smtClean="0">
                <a:solidFill>
                  <a:srgbClr val="FF0000"/>
                </a:solidFill>
              </a:rPr>
              <a:t>Markegrens</a:t>
            </a:r>
          </a:p>
          <a:p>
            <a:r>
              <a:rPr lang="nl-NL" b="1" smtClean="0">
                <a:solidFill>
                  <a:srgbClr val="FF0000"/>
                </a:solidFill>
              </a:rPr>
              <a:t>Groot Driene </a:t>
            </a:r>
          </a:p>
          <a:p>
            <a:r>
              <a:rPr lang="nl-NL" b="1" smtClean="0">
                <a:solidFill>
                  <a:srgbClr val="FF0000"/>
                </a:solidFill>
              </a:rPr>
              <a:t>- Twekkelo</a:t>
            </a:r>
            <a:endParaRPr lang="nl-NL" b="1">
              <a:solidFill>
                <a:srgbClr val="FF0000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948264" y="980728"/>
            <a:ext cx="161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smtClean="0">
                <a:solidFill>
                  <a:srgbClr val="FF0000"/>
                </a:solidFill>
              </a:rPr>
              <a:t>Locatie  van de</a:t>
            </a:r>
          </a:p>
          <a:p>
            <a:r>
              <a:rPr lang="nl-NL" b="1" smtClean="0">
                <a:solidFill>
                  <a:srgbClr val="FF0000"/>
                </a:solidFill>
              </a:rPr>
              <a:t>Koekoekssteen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331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/>
      <p:bldP spid="16" grpId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53336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 rot="16200000">
            <a:off x="-1940363" y="3676667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maart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7776864" cy="656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8771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 rot="16200000">
            <a:off x="-1940363" y="3676667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maart 2011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659" y="188640"/>
            <a:ext cx="7978789" cy="643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329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5229200"/>
            <a:ext cx="7776864" cy="162880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1700808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lum bright="14000"/>
          </a:blip>
          <a:stretch>
            <a:fillRect/>
          </a:stretch>
        </p:blipFill>
        <p:spPr>
          <a:xfrm>
            <a:off x="23999" y="1448286"/>
            <a:ext cx="9168866" cy="399693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7913" y="5534942"/>
            <a:ext cx="44291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26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102" y="43393"/>
            <a:ext cx="7476779" cy="684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8629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27897" y="0"/>
            <a:ext cx="8526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32440" y="64886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/>
                </a:solidFill>
              </a:rPr>
              <a:pPr/>
              <a:t>4</a:t>
            </a:fld>
            <a:endParaRPr lang="nl-NL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456" y="6021288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i="1" smtClean="0">
                <a:solidFill>
                  <a:schemeClr val="bg1"/>
                </a:solidFill>
                <a:latin typeface="Calibri" panose="020F0502020204030204" pitchFamily="34" charset="0"/>
              </a:rPr>
              <a:t>© </a:t>
            </a:r>
            <a:r>
              <a:rPr lang="nl-NL" sz="1400" i="1" smtClean="0">
                <a:solidFill>
                  <a:schemeClr val="bg1"/>
                </a:solidFill>
              </a:rPr>
              <a:t>Erik</a:t>
            </a:r>
          </a:p>
          <a:p>
            <a:pPr algn="ctr"/>
            <a:r>
              <a:rPr lang="nl-NL" sz="1400" i="1" smtClean="0">
                <a:solidFill>
                  <a:schemeClr val="bg1"/>
                </a:solidFill>
              </a:rPr>
              <a:t>Rolevink</a:t>
            </a:r>
            <a:endParaRPr lang="nl-NL" sz="1400" i="1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94498" y="6021288"/>
            <a:ext cx="618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i="1" smtClean="0">
                <a:solidFill>
                  <a:schemeClr val="bg1"/>
                </a:solidFill>
              </a:rPr>
              <a:t>Open</a:t>
            </a:r>
          </a:p>
          <a:p>
            <a:pPr algn="ctr"/>
            <a:r>
              <a:rPr lang="nl-NL" sz="1400" i="1" smtClean="0">
                <a:solidFill>
                  <a:schemeClr val="bg1"/>
                </a:solidFill>
              </a:rPr>
              <a:t>Street</a:t>
            </a:r>
          </a:p>
          <a:p>
            <a:pPr algn="ctr"/>
            <a:r>
              <a:rPr lang="nl-NL" sz="1400" i="1" smtClean="0">
                <a:solidFill>
                  <a:schemeClr val="bg1"/>
                </a:solidFill>
              </a:rPr>
              <a:t>Map</a:t>
            </a:r>
            <a:endParaRPr lang="nl-NL" sz="1400" i="1">
              <a:solidFill>
                <a:schemeClr val="bg1"/>
              </a:solidFill>
            </a:endParaRPr>
          </a:p>
        </p:txBody>
      </p:sp>
      <p:pic>
        <p:nvPicPr>
          <p:cNvPr id="18" name="Afbeelding 17" descr="Afbeelding1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13600" y="0"/>
            <a:ext cx="7514297" cy="6858000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550100" y="-352887"/>
            <a:ext cx="7982340" cy="396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-OMLAAG 3"/>
          <p:cNvSpPr/>
          <p:nvPr/>
        </p:nvSpPr>
        <p:spPr>
          <a:xfrm rot="2657315">
            <a:off x="5956382" y="1732196"/>
            <a:ext cx="541393" cy="2123026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1441" y="204227"/>
            <a:ext cx="2218887" cy="21714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Vrije vorm 1"/>
          <p:cNvSpPr/>
          <p:nvPr/>
        </p:nvSpPr>
        <p:spPr>
          <a:xfrm rot="19482101">
            <a:off x="5287177" y="3547457"/>
            <a:ext cx="184487" cy="206600"/>
          </a:xfrm>
          <a:custGeom>
            <a:avLst/>
            <a:gdLst>
              <a:gd name="connsiteX0" fmla="*/ 33337 w 125412"/>
              <a:gd name="connsiteY0" fmla="*/ 4762 h 193675"/>
              <a:gd name="connsiteX1" fmla="*/ 33337 w 125412"/>
              <a:gd name="connsiteY1" fmla="*/ 4762 h 193675"/>
              <a:gd name="connsiteX2" fmla="*/ 25400 w 125412"/>
              <a:gd name="connsiteY2" fmla="*/ 22225 h 193675"/>
              <a:gd name="connsiteX3" fmla="*/ 20637 w 125412"/>
              <a:gd name="connsiteY3" fmla="*/ 23812 h 193675"/>
              <a:gd name="connsiteX4" fmla="*/ 17462 w 125412"/>
              <a:gd name="connsiteY4" fmla="*/ 38100 h 193675"/>
              <a:gd name="connsiteX5" fmla="*/ 15875 w 125412"/>
              <a:gd name="connsiteY5" fmla="*/ 42862 h 193675"/>
              <a:gd name="connsiteX6" fmla="*/ 14287 w 125412"/>
              <a:gd name="connsiteY6" fmla="*/ 49212 h 193675"/>
              <a:gd name="connsiteX7" fmla="*/ 11112 w 125412"/>
              <a:gd name="connsiteY7" fmla="*/ 53975 h 193675"/>
              <a:gd name="connsiteX8" fmla="*/ 7937 w 125412"/>
              <a:gd name="connsiteY8" fmla="*/ 66675 h 193675"/>
              <a:gd name="connsiteX9" fmla="*/ 6350 w 125412"/>
              <a:gd name="connsiteY9" fmla="*/ 71437 h 193675"/>
              <a:gd name="connsiteX10" fmla="*/ 4762 w 125412"/>
              <a:gd name="connsiteY10" fmla="*/ 90487 h 193675"/>
              <a:gd name="connsiteX11" fmla="*/ 3175 w 125412"/>
              <a:gd name="connsiteY11" fmla="*/ 95250 h 193675"/>
              <a:gd name="connsiteX12" fmla="*/ 1587 w 125412"/>
              <a:gd name="connsiteY12" fmla="*/ 101600 h 193675"/>
              <a:gd name="connsiteX13" fmla="*/ 0 w 125412"/>
              <a:gd name="connsiteY13" fmla="*/ 112712 h 193675"/>
              <a:gd name="connsiteX14" fmla="*/ 1587 w 125412"/>
              <a:gd name="connsiteY14" fmla="*/ 139700 h 193675"/>
              <a:gd name="connsiteX15" fmla="*/ 6350 w 125412"/>
              <a:gd name="connsiteY15" fmla="*/ 155575 h 193675"/>
              <a:gd name="connsiteX16" fmla="*/ 11112 w 125412"/>
              <a:gd name="connsiteY16" fmla="*/ 169862 h 193675"/>
              <a:gd name="connsiteX17" fmla="*/ 19050 w 125412"/>
              <a:gd name="connsiteY17" fmla="*/ 184150 h 193675"/>
              <a:gd name="connsiteX18" fmla="*/ 28575 w 125412"/>
              <a:gd name="connsiteY18" fmla="*/ 187325 h 193675"/>
              <a:gd name="connsiteX19" fmla="*/ 33337 w 125412"/>
              <a:gd name="connsiteY19" fmla="*/ 190500 h 193675"/>
              <a:gd name="connsiteX20" fmla="*/ 41275 w 125412"/>
              <a:gd name="connsiteY20" fmla="*/ 192087 h 193675"/>
              <a:gd name="connsiteX21" fmla="*/ 46037 w 125412"/>
              <a:gd name="connsiteY21" fmla="*/ 193675 h 193675"/>
              <a:gd name="connsiteX22" fmla="*/ 74612 w 125412"/>
              <a:gd name="connsiteY22" fmla="*/ 192087 h 193675"/>
              <a:gd name="connsiteX23" fmla="*/ 84137 w 125412"/>
              <a:gd name="connsiteY23" fmla="*/ 188912 h 193675"/>
              <a:gd name="connsiteX24" fmla="*/ 87312 w 125412"/>
              <a:gd name="connsiteY24" fmla="*/ 184150 h 193675"/>
              <a:gd name="connsiteX25" fmla="*/ 96837 w 125412"/>
              <a:gd name="connsiteY25" fmla="*/ 176212 h 193675"/>
              <a:gd name="connsiteX26" fmla="*/ 100012 w 125412"/>
              <a:gd name="connsiteY26" fmla="*/ 166687 h 193675"/>
              <a:gd name="connsiteX27" fmla="*/ 106362 w 125412"/>
              <a:gd name="connsiteY27" fmla="*/ 157162 h 193675"/>
              <a:gd name="connsiteX28" fmla="*/ 109537 w 125412"/>
              <a:gd name="connsiteY28" fmla="*/ 152400 h 193675"/>
              <a:gd name="connsiteX29" fmla="*/ 111125 w 125412"/>
              <a:gd name="connsiteY29" fmla="*/ 147637 h 193675"/>
              <a:gd name="connsiteX30" fmla="*/ 114300 w 125412"/>
              <a:gd name="connsiteY30" fmla="*/ 136525 h 193675"/>
              <a:gd name="connsiteX31" fmla="*/ 117475 w 125412"/>
              <a:gd name="connsiteY31" fmla="*/ 131762 h 193675"/>
              <a:gd name="connsiteX32" fmla="*/ 119062 w 125412"/>
              <a:gd name="connsiteY32" fmla="*/ 122237 h 193675"/>
              <a:gd name="connsiteX33" fmla="*/ 120650 w 125412"/>
              <a:gd name="connsiteY33" fmla="*/ 117475 h 193675"/>
              <a:gd name="connsiteX34" fmla="*/ 122237 w 125412"/>
              <a:gd name="connsiteY34" fmla="*/ 106362 h 193675"/>
              <a:gd name="connsiteX35" fmla="*/ 123825 w 125412"/>
              <a:gd name="connsiteY35" fmla="*/ 100012 h 193675"/>
              <a:gd name="connsiteX36" fmla="*/ 125412 w 125412"/>
              <a:gd name="connsiteY36" fmla="*/ 88900 h 193675"/>
              <a:gd name="connsiteX37" fmla="*/ 123825 w 125412"/>
              <a:gd name="connsiteY37" fmla="*/ 42862 h 193675"/>
              <a:gd name="connsiteX38" fmla="*/ 122237 w 125412"/>
              <a:gd name="connsiteY38" fmla="*/ 38100 h 193675"/>
              <a:gd name="connsiteX39" fmla="*/ 119062 w 125412"/>
              <a:gd name="connsiteY39" fmla="*/ 25400 h 193675"/>
              <a:gd name="connsiteX40" fmla="*/ 114300 w 125412"/>
              <a:gd name="connsiteY40" fmla="*/ 15875 h 193675"/>
              <a:gd name="connsiteX41" fmla="*/ 103187 w 125412"/>
              <a:gd name="connsiteY41" fmla="*/ 12700 h 193675"/>
              <a:gd name="connsiteX42" fmla="*/ 93662 w 125412"/>
              <a:gd name="connsiteY42" fmla="*/ 9525 h 193675"/>
              <a:gd name="connsiteX43" fmla="*/ 77787 w 125412"/>
              <a:gd name="connsiteY43" fmla="*/ 4762 h 193675"/>
              <a:gd name="connsiteX44" fmla="*/ 68262 w 125412"/>
              <a:gd name="connsiteY44" fmla="*/ 1587 h 193675"/>
              <a:gd name="connsiteX45" fmla="*/ 63500 w 125412"/>
              <a:gd name="connsiteY45" fmla="*/ 0 h 193675"/>
              <a:gd name="connsiteX46" fmla="*/ 53975 w 125412"/>
              <a:gd name="connsiteY46" fmla="*/ 1587 h 193675"/>
              <a:gd name="connsiteX47" fmla="*/ 44450 w 125412"/>
              <a:gd name="connsiteY47" fmla="*/ 4762 h 193675"/>
              <a:gd name="connsiteX48" fmla="*/ 30162 w 125412"/>
              <a:gd name="connsiteY48" fmla="*/ 12700 h 193675"/>
              <a:gd name="connsiteX49" fmla="*/ 33337 w 125412"/>
              <a:gd name="connsiteY49" fmla="*/ 4762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412" h="193675">
                <a:moveTo>
                  <a:pt x="33337" y="4762"/>
                </a:moveTo>
                <a:lnTo>
                  <a:pt x="33337" y="4762"/>
                </a:lnTo>
                <a:cubicBezTo>
                  <a:pt x="30689" y="16680"/>
                  <a:pt x="33854" y="17999"/>
                  <a:pt x="25400" y="22225"/>
                </a:cubicBezTo>
                <a:cubicBezTo>
                  <a:pt x="23903" y="22973"/>
                  <a:pt x="22225" y="23283"/>
                  <a:pt x="20637" y="23812"/>
                </a:cubicBezTo>
                <a:cubicBezTo>
                  <a:pt x="19543" y="29282"/>
                  <a:pt x="18960" y="32858"/>
                  <a:pt x="17462" y="38100"/>
                </a:cubicBezTo>
                <a:cubicBezTo>
                  <a:pt x="17002" y="39709"/>
                  <a:pt x="16335" y="41253"/>
                  <a:pt x="15875" y="42862"/>
                </a:cubicBezTo>
                <a:cubicBezTo>
                  <a:pt x="15276" y="44960"/>
                  <a:pt x="15147" y="47207"/>
                  <a:pt x="14287" y="49212"/>
                </a:cubicBezTo>
                <a:cubicBezTo>
                  <a:pt x="13535" y="50966"/>
                  <a:pt x="12170" y="52387"/>
                  <a:pt x="11112" y="53975"/>
                </a:cubicBezTo>
                <a:cubicBezTo>
                  <a:pt x="7484" y="64860"/>
                  <a:pt x="11768" y="51350"/>
                  <a:pt x="7937" y="66675"/>
                </a:cubicBezTo>
                <a:cubicBezTo>
                  <a:pt x="7531" y="68298"/>
                  <a:pt x="6879" y="69850"/>
                  <a:pt x="6350" y="71437"/>
                </a:cubicBezTo>
                <a:cubicBezTo>
                  <a:pt x="5821" y="77787"/>
                  <a:pt x="5604" y="84171"/>
                  <a:pt x="4762" y="90487"/>
                </a:cubicBezTo>
                <a:cubicBezTo>
                  <a:pt x="4541" y="92146"/>
                  <a:pt x="3635" y="93641"/>
                  <a:pt x="3175" y="95250"/>
                </a:cubicBezTo>
                <a:cubicBezTo>
                  <a:pt x="2576" y="97348"/>
                  <a:pt x="1977" y="99453"/>
                  <a:pt x="1587" y="101600"/>
                </a:cubicBezTo>
                <a:cubicBezTo>
                  <a:pt x="918" y="105281"/>
                  <a:pt x="529" y="109008"/>
                  <a:pt x="0" y="112712"/>
                </a:cubicBezTo>
                <a:cubicBezTo>
                  <a:pt x="529" y="121708"/>
                  <a:pt x="733" y="130729"/>
                  <a:pt x="1587" y="139700"/>
                </a:cubicBezTo>
                <a:cubicBezTo>
                  <a:pt x="1907" y="143056"/>
                  <a:pt x="5676" y="153553"/>
                  <a:pt x="6350" y="155575"/>
                </a:cubicBezTo>
                <a:lnTo>
                  <a:pt x="11112" y="169862"/>
                </a:lnTo>
                <a:cubicBezTo>
                  <a:pt x="12510" y="174055"/>
                  <a:pt x="14957" y="182786"/>
                  <a:pt x="19050" y="184150"/>
                </a:cubicBezTo>
                <a:cubicBezTo>
                  <a:pt x="22225" y="185208"/>
                  <a:pt x="25790" y="185468"/>
                  <a:pt x="28575" y="187325"/>
                </a:cubicBezTo>
                <a:cubicBezTo>
                  <a:pt x="30162" y="188383"/>
                  <a:pt x="31551" y="189830"/>
                  <a:pt x="33337" y="190500"/>
                </a:cubicBezTo>
                <a:cubicBezTo>
                  <a:pt x="35864" y="191447"/>
                  <a:pt x="38657" y="191433"/>
                  <a:pt x="41275" y="192087"/>
                </a:cubicBezTo>
                <a:cubicBezTo>
                  <a:pt x="42898" y="192493"/>
                  <a:pt x="44450" y="193146"/>
                  <a:pt x="46037" y="193675"/>
                </a:cubicBezTo>
                <a:cubicBezTo>
                  <a:pt x="55562" y="193146"/>
                  <a:pt x="65146" y="193270"/>
                  <a:pt x="74612" y="192087"/>
                </a:cubicBezTo>
                <a:cubicBezTo>
                  <a:pt x="77933" y="191672"/>
                  <a:pt x="84137" y="188912"/>
                  <a:pt x="84137" y="188912"/>
                </a:cubicBezTo>
                <a:cubicBezTo>
                  <a:pt x="85195" y="187325"/>
                  <a:pt x="86091" y="185616"/>
                  <a:pt x="87312" y="184150"/>
                </a:cubicBezTo>
                <a:cubicBezTo>
                  <a:pt x="91132" y="179566"/>
                  <a:pt x="92154" y="179334"/>
                  <a:pt x="96837" y="176212"/>
                </a:cubicBezTo>
                <a:cubicBezTo>
                  <a:pt x="97895" y="173037"/>
                  <a:pt x="98156" y="169472"/>
                  <a:pt x="100012" y="166687"/>
                </a:cubicBezTo>
                <a:lnTo>
                  <a:pt x="106362" y="157162"/>
                </a:lnTo>
                <a:cubicBezTo>
                  <a:pt x="107420" y="155575"/>
                  <a:pt x="108934" y="154210"/>
                  <a:pt x="109537" y="152400"/>
                </a:cubicBezTo>
                <a:cubicBezTo>
                  <a:pt x="110066" y="150812"/>
                  <a:pt x="110665" y="149246"/>
                  <a:pt x="111125" y="147637"/>
                </a:cubicBezTo>
                <a:cubicBezTo>
                  <a:pt x="111805" y="145255"/>
                  <a:pt x="113028" y="139068"/>
                  <a:pt x="114300" y="136525"/>
                </a:cubicBezTo>
                <a:cubicBezTo>
                  <a:pt x="115153" y="134818"/>
                  <a:pt x="116417" y="133350"/>
                  <a:pt x="117475" y="131762"/>
                </a:cubicBezTo>
                <a:cubicBezTo>
                  <a:pt x="118004" y="128587"/>
                  <a:pt x="118364" y="125379"/>
                  <a:pt x="119062" y="122237"/>
                </a:cubicBezTo>
                <a:cubicBezTo>
                  <a:pt x="119425" y="120604"/>
                  <a:pt x="120322" y="119116"/>
                  <a:pt x="120650" y="117475"/>
                </a:cubicBezTo>
                <a:cubicBezTo>
                  <a:pt x="121384" y="113806"/>
                  <a:pt x="121568" y="110044"/>
                  <a:pt x="122237" y="106362"/>
                </a:cubicBezTo>
                <a:cubicBezTo>
                  <a:pt x="122627" y="104215"/>
                  <a:pt x="123435" y="102159"/>
                  <a:pt x="123825" y="100012"/>
                </a:cubicBezTo>
                <a:cubicBezTo>
                  <a:pt x="124494" y="96331"/>
                  <a:pt x="124883" y="92604"/>
                  <a:pt x="125412" y="88900"/>
                </a:cubicBezTo>
                <a:cubicBezTo>
                  <a:pt x="124883" y="73554"/>
                  <a:pt x="124783" y="58187"/>
                  <a:pt x="123825" y="42862"/>
                </a:cubicBezTo>
                <a:cubicBezTo>
                  <a:pt x="123721" y="41192"/>
                  <a:pt x="122677" y="39714"/>
                  <a:pt x="122237" y="38100"/>
                </a:cubicBezTo>
                <a:cubicBezTo>
                  <a:pt x="121089" y="33890"/>
                  <a:pt x="120441" y="29540"/>
                  <a:pt x="119062" y="25400"/>
                </a:cubicBezTo>
                <a:cubicBezTo>
                  <a:pt x="118016" y="22262"/>
                  <a:pt x="117099" y="18114"/>
                  <a:pt x="114300" y="15875"/>
                </a:cubicBezTo>
                <a:cubicBezTo>
                  <a:pt x="113231" y="15020"/>
                  <a:pt x="103647" y="12838"/>
                  <a:pt x="103187" y="12700"/>
                </a:cubicBezTo>
                <a:cubicBezTo>
                  <a:pt x="99981" y="11738"/>
                  <a:pt x="96909" y="10337"/>
                  <a:pt x="93662" y="9525"/>
                </a:cubicBezTo>
                <a:cubicBezTo>
                  <a:pt x="84063" y="7125"/>
                  <a:pt x="89385" y="8628"/>
                  <a:pt x="77787" y="4762"/>
                </a:cubicBezTo>
                <a:lnTo>
                  <a:pt x="68262" y="1587"/>
                </a:lnTo>
                <a:lnTo>
                  <a:pt x="63500" y="0"/>
                </a:lnTo>
                <a:cubicBezTo>
                  <a:pt x="60325" y="529"/>
                  <a:pt x="57098" y="806"/>
                  <a:pt x="53975" y="1587"/>
                </a:cubicBezTo>
                <a:cubicBezTo>
                  <a:pt x="50728" y="2399"/>
                  <a:pt x="44450" y="4762"/>
                  <a:pt x="44450" y="4762"/>
                </a:cubicBezTo>
                <a:cubicBezTo>
                  <a:pt x="39905" y="7792"/>
                  <a:pt x="35750" y="11768"/>
                  <a:pt x="30162" y="12700"/>
                </a:cubicBezTo>
                <a:cubicBezTo>
                  <a:pt x="28596" y="12961"/>
                  <a:pt x="32808" y="6085"/>
                  <a:pt x="33337" y="4762"/>
                </a:cubicBezTo>
                <a:close/>
              </a:path>
            </a:pathLst>
          </a:custGeom>
          <a:solidFill>
            <a:srgbClr val="FF000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11560" y="6165304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 rot="16200000">
            <a:off x="-1940363" y="3676667"/>
            <a:ext cx="4701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Koekoekssteen januari 2014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776864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013" y="396509"/>
            <a:ext cx="8028660" cy="6021495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4211960" y="3212976"/>
            <a:ext cx="1656184" cy="1152128"/>
          </a:xfrm>
          <a:prstGeom prst="ellips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907905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4316488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3127768" y="2353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20" name="Groep 119"/>
          <p:cNvGrpSpPr/>
          <p:nvPr/>
        </p:nvGrpSpPr>
        <p:grpSpPr>
          <a:xfrm>
            <a:off x="5059240" y="3282056"/>
            <a:ext cx="662880" cy="606936"/>
            <a:chOff x="5059240" y="3282056"/>
            <a:chExt cx="662880" cy="606936"/>
          </a:xfrm>
        </p:grpSpPr>
        <p:sp>
          <p:nvSpPr>
            <p:cNvPr id="113" name="Ovaal 112"/>
            <p:cNvSpPr/>
            <p:nvPr/>
          </p:nvSpPr>
          <p:spPr>
            <a:xfrm>
              <a:off x="5082640" y="3314312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4" name="Ovaal 113"/>
            <p:cNvSpPr/>
            <p:nvPr/>
          </p:nvSpPr>
          <p:spPr>
            <a:xfrm>
              <a:off x="5350248" y="3282056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5" name="Ovaal 114"/>
            <p:cNvSpPr/>
            <p:nvPr/>
          </p:nvSpPr>
          <p:spPr>
            <a:xfrm>
              <a:off x="5506096" y="3432680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6" name="Ovaal 115"/>
            <p:cNvSpPr/>
            <p:nvPr/>
          </p:nvSpPr>
          <p:spPr>
            <a:xfrm>
              <a:off x="5458744" y="3613784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7" name="Ovaal 116"/>
            <p:cNvSpPr/>
            <p:nvPr/>
          </p:nvSpPr>
          <p:spPr>
            <a:xfrm>
              <a:off x="5238672" y="3672968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8" name="Ovaal 117"/>
            <p:cNvSpPr/>
            <p:nvPr/>
          </p:nvSpPr>
          <p:spPr>
            <a:xfrm>
              <a:off x="5059240" y="3528952"/>
              <a:ext cx="216024" cy="216024"/>
            </a:xfrm>
            <a:prstGeom prst="ellipse">
              <a:avLst/>
            </a:prstGeom>
            <a:solidFill>
              <a:srgbClr val="FFFF00">
                <a:alpha val="60000"/>
              </a:srgb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4402912" y="771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3706600" y="6470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3951720" y="699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4186680" y="7520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2345184" y="1044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4744568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579224" y="613432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7648576" y="2268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7474760" y="296546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Tekstvak 118"/>
          <p:cNvSpPr txBox="1"/>
          <p:nvPr/>
        </p:nvSpPr>
        <p:spPr>
          <a:xfrm>
            <a:off x="899592" y="5229200"/>
            <a:ext cx="7321235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6000" b="1" smtClean="0">
                <a:solidFill>
                  <a:srgbClr val="FF0000"/>
                </a:solidFill>
                <a:latin typeface="Bookman Old Style" pitchFamily="18" charset="0"/>
              </a:rPr>
              <a:t>De Wigboldstenen</a:t>
            </a:r>
          </a:p>
        </p:txBody>
      </p:sp>
      <p:sp>
        <p:nvSpPr>
          <p:cNvPr id="121" name="Ovaal 120"/>
          <p:cNvSpPr/>
          <p:nvPr/>
        </p:nvSpPr>
        <p:spPr>
          <a:xfrm>
            <a:off x="1305228" y="31362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Ovaal 121"/>
          <p:cNvSpPr/>
          <p:nvPr/>
        </p:nvSpPr>
        <p:spPr>
          <a:xfrm>
            <a:off x="3971868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4152781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Ovaal 124"/>
          <p:cNvSpPr/>
          <p:nvPr/>
        </p:nvSpPr>
        <p:spPr>
          <a:xfrm>
            <a:off x="4315419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7" name="Ovaal 126"/>
          <p:cNvSpPr/>
          <p:nvPr/>
        </p:nvSpPr>
        <p:spPr>
          <a:xfrm>
            <a:off x="5600700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9" name="Ovaal 128"/>
          <p:cNvSpPr/>
          <p:nvPr/>
        </p:nvSpPr>
        <p:spPr>
          <a:xfrm>
            <a:off x="1403648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42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Afbeelding 9" descr="Enschede1.jpg"/>
          <p:cNvPicPr>
            <a:picLocks noChangeAspect="1"/>
          </p:cNvPicPr>
          <p:nvPr/>
        </p:nvPicPr>
        <p:blipFill>
          <a:blip r:embed="rId2" cstate="print">
            <a:lum bright="-15000" contrast="20000"/>
          </a:blip>
          <a:stretch>
            <a:fillRect/>
          </a:stretch>
        </p:blipFill>
        <p:spPr>
          <a:xfrm>
            <a:off x="514047" y="0"/>
            <a:ext cx="8115905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-27384"/>
            <a:ext cx="8130831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>
            <a:off x="611560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2051720" y="6309320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smtClean="0">
                <a:solidFill>
                  <a:schemeClr val="bg1"/>
                </a:solidFill>
              </a:rPr>
              <a:t>Wigboldpaal 2</a:t>
            </a:r>
            <a:r>
              <a:rPr lang="nl-NL" sz="2400" smtClean="0">
                <a:solidFill>
                  <a:schemeClr val="bg1"/>
                </a:solidFill>
              </a:rPr>
              <a:t>                     </a:t>
            </a:r>
            <a:r>
              <a:rPr lang="nl-NL" sz="2000" smtClean="0">
                <a:solidFill>
                  <a:schemeClr val="bg1"/>
                </a:solidFill>
              </a:rPr>
              <a:t>juni 2011</a:t>
            </a:r>
            <a:endParaRPr lang="nl-NL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111561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7956376" y="0"/>
            <a:ext cx="1187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11560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2051720" y="6309320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smtClean="0">
                <a:solidFill>
                  <a:schemeClr val="bg1"/>
                </a:solidFill>
              </a:rPr>
              <a:t>Wigboldpaal 2</a:t>
            </a:r>
            <a:r>
              <a:rPr lang="nl-NL" sz="2400" smtClean="0">
                <a:solidFill>
                  <a:schemeClr val="bg1"/>
                </a:solidFill>
              </a:rPr>
              <a:t>                     </a:t>
            </a:r>
            <a:r>
              <a:rPr lang="nl-NL" sz="2000" smtClean="0">
                <a:solidFill>
                  <a:schemeClr val="bg1"/>
                </a:solidFill>
              </a:rPr>
              <a:t>juni 2011</a:t>
            </a:r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547" y="-7488"/>
            <a:ext cx="6882829" cy="631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111561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7956376" y="0"/>
            <a:ext cx="11876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11560" y="6309320"/>
            <a:ext cx="7776864" cy="548680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2051720" y="6309320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smtClean="0">
                <a:solidFill>
                  <a:schemeClr val="bg1"/>
                </a:solidFill>
              </a:rPr>
              <a:t>Wigboldpaal 4</a:t>
            </a:r>
            <a:r>
              <a:rPr lang="nl-NL" sz="2400" smtClean="0">
                <a:solidFill>
                  <a:schemeClr val="bg1"/>
                </a:solidFill>
              </a:rPr>
              <a:t>                     </a:t>
            </a:r>
            <a:r>
              <a:rPr lang="nl-NL" sz="2000" smtClean="0">
                <a:solidFill>
                  <a:schemeClr val="bg1"/>
                </a:solidFill>
              </a:rPr>
              <a:t>juli 2011</a:t>
            </a:r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243408"/>
            <a:ext cx="7560840" cy="656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507" y="-67236"/>
            <a:ext cx="9056077" cy="692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46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827584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827584" y="0"/>
            <a:ext cx="7560840" cy="50405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47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Tijdelijke aanduiding voor inhoud 5" descr="sc0000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76672"/>
            <a:ext cx="3143250" cy="5715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476672"/>
            <a:ext cx="6000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-36512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7431716" y="0"/>
            <a:ext cx="17487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460432" y="6444000"/>
            <a:ext cx="57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015284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467128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5867728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2517582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2518738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39888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2774505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2728611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4282798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737488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4283552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735688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41328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5868797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476608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015284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560428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115200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3453752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3451976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3472296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3451976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1475240" y="10527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071736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4782936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611472" y="2964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1851632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4218128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4485736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4641584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4594232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4374160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4194728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345184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3538400" y="771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6073880" y="4258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6501120" y="865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6736080" y="1070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3584680" y="64091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3880056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5828264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3086840" y="6257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286352" y="6595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5723608" y="2769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2742208" y="61238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6835072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2212192" y="2355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6775264" y="23136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5162408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5616080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3491464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0" name="Ovaal 119"/>
          <p:cNvSpPr/>
          <p:nvPr/>
        </p:nvSpPr>
        <p:spPr>
          <a:xfrm>
            <a:off x="2791312" y="6383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Ovaal 120"/>
          <p:cNvSpPr/>
          <p:nvPr/>
        </p:nvSpPr>
        <p:spPr>
          <a:xfrm>
            <a:off x="3052624" y="692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3300904" y="7485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94562" y="4990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Ovaal 121"/>
          <p:cNvSpPr/>
          <p:nvPr/>
        </p:nvSpPr>
        <p:spPr>
          <a:xfrm>
            <a:off x="3107356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Ovaal 124"/>
          <p:cNvSpPr/>
          <p:nvPr/>
        </p:nvSpPr>
        <p:spPr>
          <a:xfrm>
            <a:off x="3288269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8" name="Ovaal 127"/>
          <p:cNvSpPr/>
          <p:nvPr/>
        </p:nvSpPr>
        <p:spPr>
          <a:xfrm>
            <a:off x="3450907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9" name="Ovaal 128"/>
          <p:cNvSpPr/>
          <p:nvPr/>
        </p:nvSpPr>
        <p:spPr>
          <a:xfrm>
            <a:off x="4736188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Tekstvak 118"/>
          <p:cNvSpPr txBox="1"/>
          <p:nvPr/>
        </p:nvSpPr>
        <p:spPr>
          <a:xfrm>
            <a:off x="284563" y="1463402"/>
            <a:ext cx="6939721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6000" b="1" smtClean="0">
                <a:solidFill>
                  <a:srgbClr val="FF0000"/>
                </a:solidFill>
                <a:latin typeface="Bookman Old Style" pitchFamily="18" charset="0"/>
              </a:rPr>
              <a:t>Zuidgrens Usselo</a:t>
            </a:r>
          </a:p>
        </p:txBody>
      </p:sp>
      <p:sp>
        <p:nvSpPr>
          <p:cNvPr id="130" name="Ovaal 129"/>
          <p:cNvSpPr/>
          <p:nvPr/>
        </p:nvSpPr>
        <p:spPr>
          <a:xfrm>
            <a:off x="1579300" y="6213981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1" name="Ovaal 130"/>
          <p:cNvSpPr/>
          <p:nvPr/>
        </p:nvSpPr>
        <p:spPr>
          <a:xfrm>
            <a:off x="1872447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2" name="Ovaal 131"/>
          <p:cNvSpPr/>
          <p:nvPr/>
        </p:nvSpPr>
        <p:spPr>
          <a:xfrm>
            <a:off x="2301369" y="5997957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3" name="Ovaal 132"/>
          <p:cNvSpPr/>
          <p:nvPr/>
        </p:nvSpPr>
        <p:spPr>
          <a:xfrm>
            <a:off x="4155696" y="64828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4" name="Ovaal 133"/>
          <p:cNvSpPr/>
          <p:nvPr/>
        </p:nvSpPr>
        <p:spPr>
          <a:xfrm>
            <a:off x="444135" y="31304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7" name="Ovaal 126"/>
          <p:cNvSpPr/>
          <p:nvPr/>
        </p:nvSpPr>
        <p:spPr>
          <a:xfrm>
            <a:off x="539552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2" grpId="0" animBg="1"/>
      <p:bldP spid="60" grpId="0" animBg="1"/>
      <p:bldP spid="63" grpId="0" animBg="1"/>
      <p:bldP spid="103" grpId="0" animBg="1"/>
      <p:bldP spid="119" grpId="0" animBg="1"/>
      <p:bldP spid="130" grpId="0" animBg="1"/>
      <p:bldP spid="131" grpId="0" animBg="1"/>
      <p:bldP spid="132" grpId="0" animBg="1"/>
      <p:bldP spid="13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-36512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7450576" y="0"/>
            <a:ext cx="17299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460432" y="6444000"/>
            <a:ext cx="57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015284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467128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5867728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2517582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2518738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39888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2774505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2728611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4282798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737488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4283552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735688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41328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5868797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476608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015284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560428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92" name="Ovaal 91"/>
          <p:cNvSpPr/>
          <p:nvPr/>
        </p:nvSpPr>
        <p:spPr>
          <a:xfrm>
            <a:off x="3453752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3451976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3472296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3451976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1475240" y="10527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071736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4782936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611472" y="2964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1851632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4218128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4485736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4641584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4594232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4374160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4194728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al 70"/>
          <p:cNvSpPr/>
          <p:nvPr/>
        </p:nvSpPr>
        <p:spPr>
          <a:xfrm>
            <a:off x="4142936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2303480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1575120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379008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345184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3538400" y="771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6073880" y="4258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6501120" y="865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6736080" y="1070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3584680" y="64091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1879920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5828264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3086840" y="6257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286352" y="6595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5723608" y="2769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6835072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2212192" y="2355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6775264" y="23136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5162408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5616080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Ovaal 125"/>
          <p:cNvSpPr/>
          <p:nvPr/>
        </p:nvSpPr>
        <p:spPr>
          <a:xfrm>
            <a:off x="3491464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0" name="Ovaal 119"/>
          <p:cNvSpPr/>
          <p:nvPr/>
        </p:nvSpPr>
        <p:spPr>
          <a:xfrm>
            <a:off x="2791312" y="6383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1" name="Ovaal 120"/>
          <p:cNvSpPr/>
          <p:nvPr/>
        </p:nvSpPr>
        <p:spPr>
          <a:xfrm>
            <a:off x="3052624" y="692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Ovaal 123"/>
          <p:cNvSpPr/>
          <p:nvPr/>
        </p:nvSpPr>
        <p:spPr>
          <a:xfrm>
            <a:off x="3300904" y="7485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80599" y="4989577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0" name="Groep 49"/>
          <p:cNvGrpSpPr/>
          <p:nvPr/>
        </p:nvGrpSpPr>
        <p:grpSpPr>
          <a:xfrm>
            <a:off x="2694988" y="5055363"/>
            <a:ext cx="3794203" cy="1623621"/>
            <a:chOff x="3559500" y="5055363"/>
            <a:chExt cx="3794203" cy="1623621"/>
          </a:xfrm>
        </p:grpSpPr>
        <p:sp>
          <p:nvSpPr>
            <p:cNvPr id="102" name="Ovaal 101"/>
            <p:cNvSpPr/>
            <p:nvPr/>
          </p:nvSpPr>
          <p:spPr>
            <a:xfrm>
              <a:off x="4744568" y="6462960"/>
              <a:ext cx="216024" cy="216024"/>
            </a:xfrm>
            <a:prstGeom prst="ellipse">
              <a:avLst/>
            </a:prstGeom>
            <a:solidFill>
              <a:srgbClr val="FF0000"/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Ovaal 62"/>
            <p:cNvSpPr/>
            <p:nvPr/>
          </p:nvSpPr>
          <p:spPr>
            <a:xfrm>
              <a:off x="3606720" y="6123896"/>
              <a:ext cx="216024" cy="216024"/>
            </a:xfrm>
            <a:prstGeom prst="ellipse">
              <a:avLst/>
            </a:prstGeom>
            <a:solidFill>
              <a:srgbClr val="FF0000"/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1" name="Tekstvak 130"/>
            <p:cNvSpPr txBox="1"/>
            <p:nvPr/>
          </p:nvSpPr>
          <p:spPr>
            <a:xfrm rot="19129790">
              <a:off x="4962279" y="5055363"/>
              <a:ext cx="2391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u="sng" smtClean="0">
                  <a:solidFill>
                    <a:srgbClr val="0000CC"/>
                  </a:solidFill>
                </a:rPr>
                <a:t>Broekheurnepaal</a:t>
              </a:r>
              <a:endParaRPr lang="nl-NL" sz="2400" b="1" u="sng">
                <a:solidFill>
                  <a:srgbClr val="0000CC"/>
                </a:solidFill>
              </a:endParaRPr>
            </a:p>
          </p:txBody>
        </p:sp>
        <p:cxnSp>
          <p:nvCxnSpPr>
            <p:cNvPr id="132" name="Rechte verbindingslijn met pijl 131"/>
            <p:cNvCxnSpPr/>
            <p:nvPr/>
          </p:nvCxnSpPr>
          <p:spPr>
            <a:xfrm flipH="1">
              <a:off x="4930172" y="6073481"/>
              <a:ext cx="351561" cy="326114"/>
            </a:xfrm>
            <a:prstGeom prst="straightConnector1">
              <a:avLst/>
            </a:prstGeom>
            <a:ln w="508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kstvak 138"/>
            <p:cNvSpPr txBox="1"/>
            <p:nvPr/>
          </p:nvSpPr>
          <p:spPr>
            <a:xfrm rot="19129790">
              <a:off x="3559500" y="5417518"/>
              <a:ext cx="1426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u="sng" smtClean="0">
                  <a:solidFill>
                    <a:srgbClr val="0000CC"/>
                  </a:solidFill>
                </a:rPr>
                <a:t>Veenpaal</a:t>
              </a:r>
              <a:endParaRPr lang="nl-NL" sz="2400" b="1" u="sng">
                <a:solidFill>
                  <a:srgbClr val="0000CC"/>
                </a:solidFill>
              </a:endParaRPr>
            </a:p>
          </p:txBody>
        </p:sp>
      </p:grpSp>
      <p:grpSp>
        <p:nvGrpSpPr>
          <p:cNvPr id="51" name="Groep 50"/>
          <p:cNvGrpSpPr/>
          <p:nvPr/>
        </p:nvGrpSpPr>
        <p:grpSpPr>
          <a:xfrm>
            <a:off x="502357" y="4690161"/>
            <a:ext cx="6006144" cy="2197431"/>
            <a:chOff x="1366869" y="4690161"/>
            <a:chExt cx="6006144" cy="2197431"/>
          </a:xfrm>
        </p:grpSpPr>
        <p:sp>
          <p:nvSpPr>
            <p:cNvPr id="137" name="Tekstvak 136"/>
            <p:cNvSpPr txBox="1"/>
            <p:nvPr/>
          </p:nvSpPr>
          <p:spPr>
            <a:xfrm>
              <a:off x="5619345" y="6425927"/>
              <a:ext cx="1753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Werthepoal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sp>
          <p:nvSpPr>
            <p:cNvPr id="129" name="Tekstvak 128"/>
            <p:cNvSpPr txBox="1"/>
            <p:nvPr/>
          </p:nvSpPr>
          <p:spPr>
            <a:xfrm>
              <a:off x="1366869" y="4690161"/>
              <a:ext cx="16484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Grevenpaal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sp>
          <p:nvSpPr>
            <p:cNvPr id="133" name="Tekstvak 132"/>
            <p:cNvSpPr txBox="1"/>
            <p:nvPr/>
          </p:nvSpPr>
          <p:spPr>
            <a:xfrm rot="19129790">
              <a:off x="4909271" y="5028821"/>
              <a:ext cx="1753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Heegesteen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cxnSp>
          <p:nvCxnSpPr>
            <p:cNvPr id="134" name="Rechte verbindingslijn met pijl 133"/>
            <p:cNvCxnSpPr/>
            <p:nvPr/>
          </p:nvCxnSpPr>
          <p:spPr>
            <a:xfrm flipH="1">
              <a:off x="4656539" y="5844540"/>
              <a:ext cx="500341" cy="495116"/>
            </a:xfrm>
            <a:prstGeom prst="straightConnector1">
              <a:avLst/>
            </a:prstGeom>
            <a:ln w="508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kstvak 134"/>
            <p:cNvSpPr txBox="1"/>
            <p:nvPr/>
          </p:nvSpPr>
          <p:spPr>
            <a:xfrm rot="19129790">
              <a:off x="3860674" y="5426052"/>
              <a:ext cx="1753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Berktepaal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sp>
          <p:nvSpPr>
            <p:cNvPr id="136" name="Tekstvak 135"/>
            <p:cNvSpPr txBox="1"/>
            <p:nvPr/>
          </p:nvSpPr>
          <p:spPr>
            <a:xfrm rot="19129790">
              <a:off x="3001943" y="4957907"/>
              <a:ext cx="24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Slagersmaatpaal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cxnSp>
          <p:nvCxnSpPr>
            <p:cNvPr id="138" name="Rechte verbindingslijn met pijl 137"/>
            <p:cNvCxnSpPr>
              <a:stCxn id="137" idx="1"/>
            </p:cNvCxnSpPr>
            <p:nvPr/>
          </p:nvCxnSpPr>
          <p:spPr>
            <a:xfrm flipH="1" flipV="1">
              <a:off x="5260047" y="6584867"/>
              <a:ext cx="359298" cy="71893"/>
            </a:xfrm>
            <a:prstGeom prst="straightConnector1">
              <a:avLst/>
            </a:prstGeom>
            <a:ln w="508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kstvak 139"/>
            <p:cNvSpPr txBox="1"/>
            <p:nvPr/>
          </p:nvSpPr>
          <p:spPr>
            <a:xfrm rot="19129790">
              <a:off x="2600003" y="4910800"/>
              <a:ext cx="24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Leppepaal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sp>
          <p:nvSpPr>
            <p:cNvPr id="141" name="Tekstvak 140"/>
            <p:cNvSpPr txBox="1"/>
            <p:nvPr/>
          </p:nvSpPr>
          <p:spPr>
            <a:xfrm rot="19129790">
              <a:off x="2212728" y="4891444"/>
              <a:ext cx="24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smtClean="0">
                  <a:solidFill>
                    <a:srgbClr val="0000CC"/>
                  </a:solidFill>
                </a:rPr>
                <a:t>Kattenstaartpaal</a:t>
              </a:r>
              <a:endParaRPr lang="nl-NL" sz="2400" b="1">
                <a:solidFill>
                  <a:srgbClr val="0000CC"/>
                </a:solidFill>
              </a:endParaRPr>
            </a:p>
          </p:txBody>
        </p:sp>
        <p:cxnSp>
          <p:nvCxnSpPr>
            <p:cNvPr id="142" name="Rechte verbindingslijn met pijl 141"/>
            <p:cNvCxnSpPr/>
            <p:nvPr/>
          </p:nvCxnSpPr>
          <p:spPr>
            <a:xfrm flipH="1">
              <a:off x="2509994" y="5944791"/>
              <a:ext cx="97525" cy="189394"/>
            </a:xfrm>
            <a:prstGeom prst="straightConnector1">
              <a:avLst/>
            </a:prstGeom>
            <a:ln w="508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Ovaal 108"/>
          <p:cNvSpPr/>
          <p:nvPr/>
        </p:nvSpPr>
        <p:spPr>
          <a:xfrm>
            <a:off x="3107356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0" name="Ovaal 109"/>
          <p:cNvSpPr/>
          <p:nvPr/>
        </p:nvSpPr>
        <p:spPr>
          <a:xfrm>
            <a:off x="3288269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1" name="Ovaal 110"/>
          <p:cNvSpPr/>
          <p:nvPr/>
        </p:nvSpPr>
        <p:spPr>
          <a:xfrm>
            <a:off x="3450907" y="197664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2" name="Ovaal 111"/>
          <p:cNvSpPr/>
          <p:nvPr/>
        </p:nvSpPr>
        <p:spPr>
          <a:xfrm>
            <a:off x="4736188" y="39505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9" name="Ovaal 118"/>
          <p:cNvSpPr/>
          <p:nvPr/>
        </p:nvSpPr>
        <p:spPr>
          <a:xfrm>
            <a:off x="2743249" y="6120379"/>
            <a:ext cx="216024" cy="216024"/>
          </a:xfrm>
          <a:prstGeom prst="ellipse">
            <a:avLst/>
          </a:prstGeom>
          <a:solidFill>
            <a:srgbClr val="FF00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Ovaal 121"/>
          <p:cNvSpPr/>
          <p:nvPr/>
        </p:nvSpPr>
        <p:spPr>
          <a:xfrm>
            <a:off x="449008" y="314104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/>
          <p:cNvSpPr txBox="1"/>
          <p:nvPr/>
        </p:nvSpPr>
        <p:spPr>
          <a:xfrm>
            <a:off x="7539974" y="3657801"/>
            <a:ext cx="1662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7</a:t>
            </a:r>
            <a:r>
              <a:rPr lang="nl-NL" smtClean="0">
                <a:solidFill>
                  <a:schemeClr val="bg1"/>
                </a:solidFill>
              </a:rPr>
              <a:t> nog bestaand</a:t>
            </a:r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128" name="Groep 127"/>
          <p:cNvGrpSpPr/>
          <p:nvPr/>
        </p:nvGrpSpPr>
        <p:grpSpPr>
          <a:xfrm>
            <a:off x="7786629" y="152183"/>
            <a:ext cx="1116127" cy="2353221"/>
            <a:chOff x="7604693" y="2204603"/>
            <a:chExt cx="1445314" cy="3047209"/>
          </a:xfrm>
        </p:grpSpPr>
        <p:pic>
          <p:nvPicPr>
            <p:cNvPr id="130" name="Picture 6" descr="http://dare.uva.nl/arno/covers/2/4/7/47724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693" y="2204603"/>
              <a:ext cx="1445314" cy="140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3" name="Groep 142"/>
            <p:cNvGrpSpPr/>
            <p:nvPr/>
          </p:nvGrpSpPr>
          <p:grpSpPr>
            <a:xfrm>
              <a:off x="7633341" y="3834620"/>
              <a:ext cx="1416665" cy="1417192"/>
              <a:chOff x="10692680" y="3672968"/>
              <a:chExt cx="1656184" cy="1772256"/>
            </a:xfrm>
          </p:grpSpPr>
          <p:sp>
            <p:nvSpPr>
              <p:cNvPr id="144" name="Rechthoek 143"/>
              <p:cNvSpPr/>
              <p:nvPr/>
            </p:nvSpPr>
            <p:spPr>
              <a:xfrm>
                <a:off x="10692680" y="3672968"/>
                <a:ext cx="1656184" cy="1772256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45" name="Picture 4" descr="https://upload.wikimedia.org/wikipedia/commons/thumb/7/78/Coat_of_arms_of_Haaksbergen.svg/220px-Coat_of_arms_of_Haaksbergen.svg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22860" y="3691855"/>
                <a:ext cx="961680" cy="15037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Rechthoek 145"/>
              <p:cNvSpPr/>
              <p:nvPr/>
            </p:nvSpPr>
            <p:spPr>
              <a:xfrm>
                <a:off x="11007778" y="3672969"/>
                <a:ext cx="976762" cy="43559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sp>
        <p:nvSpPr>
          <p:cNvPr id="149" name="Tekstvak 148"/>
          <p:cNvSpPr txBox="1"/>
          <p:nvPr/>
        </p:nvSpPr>
        <p:spPr>
          <a:xfrm>
            <a:off x="7541020" y="4167937"/>
            <a:ext cx="12536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2</a:t>
            </a:r>
            <a:r>
              <a:rPr lang="nl-NL" smtClean="0">
                <a:solidFill>
                  <a:schemeClr val="bg1"/>
                </a:solidFill>
              </a:rPr>
              <a:t> opnieuw</a:t>
            </a:r>
          </a:p>
          <a:p>
            <a:r>
              <a:rPr lang="nl-NL">
                <a:solidFill>
                  <a:schemeClr val="bg1"/>
                </a:solidFill>
              </a:rPr>
              <a:t> </a:t>
            </a:r>
            <a:r>
              <a:rPr lang="nl-NL" smtClean="0">
                <a:solidFill>
                  <a:schemeClr val="bg1"/>
                </a:solidFill>
              </a:rPr>
              <a:t>   geplaatst</a:t>
            </a:r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20" name="Groep 19"/>
          <p:cNvGrpSpPr/>
          <p:nvPr/>
        </p:nvGrpSpPr>
        <p:grpSpPr>
          <a:xfrm>
            <a:off x="190" y="5728767"/>
            <a:ext cx="1364476" cy="917142"/>
            <a:chOff x="190" y="5728767"/>
            <a:chExt cx="1364476" cy="917142"/>
          </a:xfrm>
        </p:grpSpPr>
        <p:sp>
          <p:nvSpPr>
            <p:cNvPr id="148" name="Ovaal 147"/>
            <p:cNvSpPr/>
            <p:nvPr/>
          </p:nvSpPr>
          <p:spPr>
            <a:xfrm>
              <a:off x="1050794" y="5728767"/>
              <a:ext cx="216024" cy="216024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7620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Tekstvak 18"/>
            <p:cNvSpPr txBox="1"/>
            <p:nvPr/>
          </p:nvSpPr>
          <p:spPr>
            <a:xfrm rot="19250674">
              <a:off x="190" y="6184244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400" b="1" smtClean="0"/>
                <a:t>Goorpaal</a:t>
              </a:r>
              <a:endParaRPr lang="nl-NL" sz="2400" b="1"/>
            </a:p>
          </p:txBody>
        </p:sp>
      </p:grpSp>
      <p:sp>
        <p:nvSpPr>
          <p:cNvPr id="150" name="Tekstvak 149"/>
          <p:cNvSpPr txBox="1"/>
          <p:nvPr/>
        </p:nvSpPr>
        <p:spPr>
          <a:xfrm>
            <a:off x="7539974" y="4889468"/>
            <a:ext cx="14727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1</a:t>
            </a:r>
            <a:r>
              <a:rPr lang="nl-NL" smtClean="0">
                <a:solidFill>
                  <a:schemeClr val="bg1"/>
                </a:solidFill>
              </a:rPr>
              <a:t> later nog te</a:t>
            </a:r>
          </a:p>
          <a:p>
            <a:r>
              <a:rPr lang="nl-NL">
                <a:solidFill>
                  <a:schemeClr val="bg1"/>
                </a:solidFill>
              </a:rPr>
              <a:t> </a:t>
            </a:r>
            <a:r>
              <a:rPr lang="nl-NL" smtClean="0">
                <a:solidFill>
                  <a:schemeClr val="bg1"/>
                </a:solidFill>
              </a:rPr>
              <a:t>   plaatsen</a:t>
            </a:r>
            <a:endParaRPr lang="nl-NL">
              <a:solidFill>
                <a:schemeClr val="bg1"/>
              </a:solidFill>
            </a:endParaRPr>
          </a:p>
        </p:txBody>
      </p:sp>
      <p:sp>
        <p:nvSpPr>
          <p:cNvPr id="125" name="Ovaal 124"/>
          <p:cNvSpPr/>
          <p:nvPr/>
        </p:nvSpPr>
        <p:spPr>
          <a:xfrm>
            <a:off x="539552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221527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19" grpId="1" animBg="1"/>
      <p:bldP spid="18" grpId="0"/>
      <p:bldP spid="149" grpId="0"/>
      <p:bldP spid="1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76456" y="6453336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2" name="Afbeelding 181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13600" y="0"/>
            <a:ext cx="7514297" cy="6858000"/>
          </a:xfrm>
          <a:prstGeom prst="rect">
            <a:avLst/>
          </a:prstGeom>
        </p:spPr>
      </p:pic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1905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 15"/>
          <p:cNvSpPr/>
          <p:nvPr/>
        </p:nvSpPr>
        <p:spPr>
          <a:xfrm>
            <a:off x="1005397" y="718924"/>
            <a:ext cx="2774515" cy="4366260"/>
          </a:xfrm>
          <a:custGeom>
            <a:avLst/>
            <a:gdLst>
              <a:gd name="connsiteX0" fmla="*/ 342900 w 2774515"/>
              <a:gd name="connsiteY0" fmla="*/ 4366260 h 4366260"/>
              <a:gd name="connsiteX1" fmla="*/ 342900 w 2774515"/>
              <a:gd name="connsiteY1" fmla="*/ 3764280 h 4366260"/>
              <a:gd name="connsiteX2" fmla="*/ 198120 w 2774515"/>
              <a:gd name="connsiteY2" fmla="*/ 3474720 h 4366260"/>
              <a:gd name="connsiteX3" fmla="*/ 129540 w 2774515"/>
              <a:gd name="connsiteY3" fmla="*/ 3413760 h 4366260"/>
              <a:gd name="connsiteX4" fmla="*/ 0 w 2774515"/>
              <a:gd name="connsiteY4" fmla="*/ 3032760 h 4366260"/>
              <a:gd name="connsiteX5" fmla="*/ 419100 w 2774515"/>
              <a:gd name="connsiteY5" fmla="*/ 2537460 h 4366260"/>
              <a:gd name="connsiteX6" fmla="*/ 304800 w 2774515"/>
              <a:gd name="connsiteY6" fmla="*/ 2225040 h 4366260"/>
              <a:gd name="connsiteX7" fmla="*/ 586740 w 2774515"/>
              <a:gd name="connsiteY7" fmla="*/ 1950720 h 4366260"/>
              <a:gd name="connsiteX8" fmla="*/ 1821180 w 2774515"/>
              <a:gd name="connsiteY8" fmla="*/ 2415540 h 4366260"/>
              <a:gd name="connsiteX9" fmla="*/ 2004060 w 2774515"/>
              <a:gd name="connsiteY9" fmla="*/ 1668780 h 4366260"/>
              <a:gd name="connsiteX10" fmla="*/ 2247900 w 2774515"/>
              <a:gd name="connsiteY10" fmla="*/ 1455420 h 4366260"/>
              <a:gd name="connsiteX11" fmla="*/ 2720340 w 2774515"/>
              <a:gd name="connsiteY11" fmla="*/ 1158240 h 4366260"/>
              <a:gd name="connsiteX12" fmla="*/ 2689860 w 2774515"/>
              <a:gd name="connsiteY12" fmla="*/ 1059180 h 4366260"/>
              <a:gd name="connsiteX13" fmla="*/ 2682240 w 2774515"/>
              <a:gd name="connsiteY13" fmla="*/ 944880 h 4366260"/>
              <a:gd name="connsiteX14" fmla="*/ 2667000 w 2774515"/>
              <a:gd name="connsiteY14" fmla="*/ 876300 h 4366260"/>
              <a:gd name="connsiteX15" fmla="*/ 2659380 w 2774515"/>
              <a:gd name="connsiteY15" fmla="*/ 853440 h 4366260"/>
              <a:gd name="connsiteX16" fmla="*/ 2644140 w 2774515"/>
              <a:gd name="connsiteY16" fmla="*/ 792480 h 4366260"/>
              <a:gd name="connsiteX17" fmla="*/ 2651760 w 2774515"/>
              <a:gd name="connsiteY17" fmla="*/ 746760 h 4366260"/>
              <a:gd name="connsiteX18" fmla="*/ 2674620 w 2774515"/>
              <a:gd name="connsiteY18" fmla="*/ 723900 h 4366260"/>
              <a:gd name="connsiteX19" fmla="*/ 2720340 w 2774515"/>
              <a:gd name="connsiteY19" fmla="*/ 685800 h 4366260"/>
              <a:gd name="connsiteX20" fmla="*/ 2758440 w 2774515"/>
              <a:gd name="connsiteY20" fmla="*/ 624840 h 4366260"/>
              <a:gd name="connsiteX21" fmla="*/ 2773680 w 2774515"/>
              <a:gd name="connsiteY21" fmla="*/ 571500 h 4366260"/>
              <a:gd name="connsiteX22" fmla="*/ 2773680 w 2774515"/>
              <a:gd name="connsiteY22" fmla="*/ 556260 h 4366260"/>
              <a:gd name="connsiteX23" fmla="*/ 2743200 w 2774515"/>
              <a:gd name="connsiteY23" fmla="*/ 487680 h 4366260"/>
              <a:gd name="connsiteX24" fmla="*/ 2697480 w 2774515"/>
              <a:gd name="connsiteY24" fmla="*/ 419100 h 4366260"/>
              <a:gd name="connsiteX25" fmla="*/ 2636520 w 2774515"/>
              <a:gd name="connsiteY25" fmla="*/ 358140 h 4366260"/>
              <a:gd name="connsiteX26" fmla="*/ 2522220 w 2774515"/>
              <a:gd name="connsiteY26" fmla="*/ 304800 h 4366260"/>
              <a:gd name="connsiteX27" fmla="*/ 2385060 w 2774515"/>
              <a:gd name="connsiteY27" fmla="*/ 152400 h 4366260"/>
              <a:gd name="connsiteX28" fmla="*/ 2598420 w 2774515"/>
              <a:gd name="connsiteY28" fmla="*/ 0 h 4366260"/>
              <a:gd name="connsiteX29" fmla="*/ 2598420 w 2774515"/>
              <a:gd name="connsiteY29" fmla="*/ 0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774515" h="4366260">
                <a:moveTo>
                  <a:pt x="342900" y="4366260"/>
                </a:moveTo>
                <a:lnTo>
                  <a:pt x="342900" y="3764280"/>
                </a:lnTo>
                <a:lnTo>
                  <a:pt x="198120" y="3474720"/>
                </a:lnTo>
                <a:lnTo>
                  <a:pt x="129540" y="3413760"/>
                </a:lnTo>
                <a:lnTo>
                  <a:pt x="0" y="3032760"/>
                </a:lnTo>
                <a:lnTo>
                  <a:pt x="419100" y="2537460"/>
                </a:lnTo>
                <a:lnTo>
                  <a:pt x="304800" y="2225040"/>
                </a:lnTo>
                <a:lnTo>
                  <a:pt x="586740" y="1950720"/>
                </a:lnTo>
                <a:lnTo>
                  <a:pt x="1821180" y="2415540"/>
                </a:lnTo>
                <a:lnTo>
                  <a:pt x="2004060" y="1668780"/>
                </a:lnTo>
                <a:lnTo>
                  <a:pt x="2247900" y="1455420"/>
                </a:lnTo>
                <a:lnTo>
                  <a:pt x="2720340" y="1158240"/>
                </a:lnTo>
                <a:lnTo>
                  <a:pt x="2689860" y="1059180"/>
                </a:lnTo>
                <a:lnTo>
                  <a:pt x="2682240" y="944880"/>
                </a:lnTo>
                <a:cubicBezTo>
                  <a:pt x="2677160" y="922020"/>
                  <a:pt x="2672680" y="899018"/>
                  <a:pt x="2667000" y="876300"/>
                </a:cubicBezTo>
                <a:cubicBezTo>
                  <a:pt x="2665052" y="868508"/>
                  <a:pt x="2661328" y="861232"/>
                  <a:pt x="2659380" y="853440"/>
                </a:cubicBezTo>
                <a:lnTo>
                  <a:pt x="2644140" y="792480"/>
                </a:lnTo>
                <a:cubicBezTo>
                  <a:pt x="2646680" y="777240"/>
                  <a:pt x="2645485" y="760879"/>
                  <a:pt x="2651760" y="746760"/>
                </a:cubicBezTo>
                <a:cubicBezTo>
                  <a:pt x="2656137" y="736912"/>
                  <a:pt x="2667607" y="732082"/>
                  <a:pt x="2674620" y="723900"/>
                </a:cubicBezTo>
                <a:cubicBezTo>
                  <a:pt x="2707835" y="685149"/>
                  <a:pt x="2681931" y="698603"/>
                  <a:pt x="2720340" y="685800"/>
                </a:cubicBezTo>
                <a:cubicBezTo>
                  <a:pt x="2738476" y="631392"/>
                  <a:pt x="2722214" y="648991"/>
                  <a:pt x="2758440" y="624840"/>
                </a:cubicBezTo>
                <a:cubicBezTo>
                  <a:pt x="2764479" y="606722"/>
                  <a:pt x="2770491" y="590636"/>
                  <a:pt x="2773680" y="571500"/>
                </a:cubicBezTo>
                <a:cubicBezTo>
                  <a:pt x="2774515" y="566489"/>
                  <a:pt x="2773680" y="561340"/>
                  <a:pt x="2773680" y="556260"/>
                </a:cubicBezTo>
                <a:lnTo>
                  <a:pt x="2743200" y="487680"/>
                </a:lnTo>
                <a:lnTo>
                  <a:pt x="2697480" y="419100"/>
                </a:lnTo>
                <a:lnTo>
                  <a:pt x="2636520" y="358140"/>
                </a:lnTo>
                <a:lnTo>
                  <a:pt x="2522220" y="304800"/>
                </a:lnTo>
                <a:lnTo>
                  <a:pt x="2385060" y="152400"/>
                </a:lnTo>
                <a:lnTo>
                  <a:pt x="2598420" y="0"/>
                </a:lnTo>
                <a:lnTo>
                  <a:pt x="259842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rije vorm 14"/>
          <p:cNvSpPr/>
          <p:nvPr/>
        </p:nvSpPr>
        <p:spPr>
          <a:xfrm>
            <a:off x="990600" y="708660"/>
            <a:ext cx="2774515" cy="4366260"/>
          </a:xfrm>
          <a:custGeom>
            <a:avLst/>
            <a:gdLst>
              <a:gd name="connsiteX0" fmla="*/ 342900 w 2774515"/>
              <a:gd name="connsiteY0" fmla="*/ 4366260 h 4366260"/>
              <a:gd name="connsiteX1" fmla="*/ 342900 w 2774515"/>
              <a:gd name="connsiteY1" fmla="*/ 3764280 h 4366260"/>
              <a:gd name="connsiteX2" fmla="*/ 198120 w 2774515"/>
              <a:gd name="connsiteY2" fmla="*/ 3474720 h 4366260"/>
              <a:gd name="connsiteX3" fmla="*/ 129540 w 2774515"/>
              <a:gd name="connsiteY3" fmla="*/ 3413760 h 4366260"/>
              <a:gd name="connsiteX4" fmla="*/ 0 w 2774515"/>
              <a:gd name="connsiteY4" fmla="*/ 3032760 h 4366260"/>
              <a:gd name="connsiteX5" fmla="*/ 419100 w 2774515"/>
              <a:gd name="connsiteY5" fmla="*/ 2537460 h 4366260"/>
              <a:gd name="connsiteX6" fmla="*/ 304800 w 2774515"/>
              <a:gd name="connsiteY6" fmla="*/ 2225040 h 4366260"/>
              <a:gd name="connsiteX7" fmla="*/ 586740 w 2774515"/>
              <a:gd name="connsiteY7" fmla="*/ 1950720 h 4366260"/>
              <a:gd name="connsiteX8" fmla="*/ 1821180 w 2774515"/>
              <a:gd name="connsiteY8" fmla="*/ 2415540 h 4366260"/>
              <a:gd name="connsiteX9" fmla="*/ 2004060 w 2774515"/>
              <a:gd name="connsiteY9" fmla="*/ 1668780 h 4366260"/>
              <a:gd name="connsiteX10" fmla="*/ 2247900 w 2774515"/>
              <a:gd name="connsiteY10" fmla="*/ 1455420 h 4366260"/>
              <a:gd name="connsiteX11" fmla="*/ 2720340 w 2774515"/>
              <a:gd name="connsiteY11" fmla="*/ 1158240 h 4366260"/>
              <a:gd name="connsiteX12" fmla="*/ 2689860 w 2774515"/>
              <a:gd name="connsiteY12" fmla="*/ 1059180 h 4366260"/>
              <a:gd name="connsiteX13" fmla="*/ 2682240 w 2774515"/>
              <a:gd name="connsiteY13" fmla="*/ 944880 h 4366260"/>
              <a:gd name="connsiteX14" fmla="*/ 2667000 w 2774515"/>
              <a:gd name="connsiteY14" fmla="*/ 876300 h 4366260"/>
              <a:gd name="connsiteX15" fmla="*/ 2659380 w 2774515"/>
              <a:gd name="connsiteY15" fmla="*/ 853440 h 4366260"/>
              <a:gd name="connsiteX16" fmla="*/ 2644140 w 2774515"/>
              <a:gd name="connsiteY16" fmla="*/ 792480 h 4366260"/>
              <a:gd name="connsiteX17" fmla="*/ 2651760 w 2774515"/>
              <a:gd name="connsiteY17" fmla="*/ 746760 h 4366260"/>
              <a:gd name="connsiteX18" fmla="*/ 2674620 w 2774515"/>
              <a:gd name="connsiteY18" fmla="*/ 723900 h 4366260"/>
              <a:gd name="connsiteX19" fmla="*/ 2720340 w 2774515"/>
              <a:gd name="connsiteY19" fmla="*/ 685800 h 4366260"/>
              <a:gd name="connsiteX20" fmla="*/ 2758440 w 2774515"/>
              <a:gd name="connsiteY20" fmla="*/ 624840 h 4366260"/>
              <a:gd name="connsiteX21" fmla="*/ 2773680 w 2774515"/>
              <a:gd name="connsiteY21" fmla="*/ 571500 h 4366260"/>
              <a:gd name="connsiteX22" fmla="*/ 2773680 w 2774515"/>
              <a:gd name="connsiteY22" fmla="*/ 556260 h 4366260"/>
              <a:gd name="connsiteX23" fmla="*/ 2743200 w 2774515"/>
              <a:gd name="connsiteY23" fmla="*/ 487680 h 4366260"/>
              <a:gd name="connsiteX24" fmla="*/ 2697480 w 2774515"/>
              <a:gd name="connsiteY24" fmla="*/ 419100 h 4366260"/>
              <a:gd name="connsiteX25" fmla="*/ 2636520 w 2774515"/>
              <a:gd name="connsiteY25" fmla="*/ 358140 h 4366260"/>
              <a:gd name="connsiteX26" fmla="*/ 2522220 w 2774515"/>
              <a:gd name="connsiteY26" fmla="*/ 304800 h 4366260"/>
              <a:gd name="connsiteX27" fmla="*/ 2385060 w 2774515"/>
              <a:gd name="connsiteY27" fmla="*/ 152400 h 4366260"/>
              <a:gd name="connsiteX28" fmla="*/ 2598420 w 2774515"/>
              <a:gd name="connsiteY28" fmla="*/ 0 h 4366260"/>
              <a:gd name="connsiteX29" fmla="*/ 2598420 w 2774515"/>
              <a:gd name="connsiteY29" fmla="*/ 0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774515" h="4366260">
                <a:moveTo>
                  <a:pt x="342900" y="4366260"/>
                </a:moveTo>
                <a:lnTo>
                  <a:pt x="342900" y="3764280"/>
                </a:lnTo>
                <a:lnTo>
                  <a:pt x="198120" y="3474720"/>
                </a:lnTo>
                <a:lnTo>
                  <a:pt x="129540" y="3413760"/>
                </a:lnTo>
                <a:lnTo>
                  <a:pt x="0" y="3032760"/>
                </a:lnTo>
                <a:lnTo>
                  <a:pt x="419100" y="2537460"/>
                </a:lnTo>
                <a:lnTo>
                  <a:pt x="304800" y="2225040"/>
                </a:lnTo>
                <a:lnTo>
                  <a:pt x="586740" y="1950720"/>
                </a:lnTo>
                <a:lnTo>
                  <a:pt x="1821180" y="2415540"/>
                </a:lnTo>
                <a:lnTo>
                  <a:pt x="2004060" y="1668780"/>
                </a:lnTo>
                <a:lnTo>
                  <a:pt x="2247900" y="1455420"/>
                </a:lnTo>
                <a:lnTo>
                  <a:pt x="2720340" y="1158240"/>
                </a:lnTo>
                <a:lnTo>
                  <a:pt x="2689860" y="1059180"/>
                </a:lnTo>
                <a:lnTo>
                  <a:pt x="2682240" y="944880"/>
                </a:lnTo>
                <a:cubicBezTo>
                  <a:pt x="2677160" y="922020"/>
                  <a:pt x="2672680" y="899018"/>
                  <a:pt x="2667000" y="876300"/>
                </a:cubicBezTo>
                <a:cubicBezTo>
                  <a:pt x="2665052" y="868508"/>
                  <a:pt x="2661328" y="861232"/>
                  <a:pt x="2659380" y="853440"/>
                </a:cubicBezTo>
                <a:lnTo>
                  <a:pt x="2644140" y="792480"/>
                </a:lnTo>
                <a:cubicBezTo>
                  <a:pt x="2646680" y="777240"/>
                  <a:pt x="2645485" y="760879"/>
                  <a:pt x="2651760" y="746760"/>
                </a:cubicBezTo>
                <a:cubicBezTo>
                  <a:pt x="2656137" y="736912"/>
                  <a:pt x="2667607" y="732082"/>
                  <a:pt x="2674620" y="723900"/>
                </a:cubicBezTo>
                <a:cubicBezTo>
                  <a:pt x="2707835" y="685149"/>
                  <a:pt x="2681931" y="698603"/>
                  <a:pt x="2720340" y="685800"/>
                </a:cubicBezTo>
                <a:cubicBezTo>
                  <a:pt x="2738476" y="631392"/>
                  <a:pt x="2722214" y="648991"/>
                  <a:pt x="2758440" y="624840"/>
                </a:cubicBezTo>
                <a:cubicBezTo>
                  <a:pt x="2764479" y="606722"/>
                  <a:pt x="2770491" y="590636"/>
                  <a:pt x="2773680" y="571500"/>
                </a:cubicBezTo>
                <a:cubicBezTo>
                  <a:pt x="2774515" y="566489"/>
                  <a:pt x="2773680" y="561340"/>
                  <a:pt x="2773680" y="556260"/>
                </a:cubicBezTo>
                <a:lnTo>
                  <a:pt x="2743200" y="487680"/>
                </a:lnTo>
                <a:lnTo>
                  <a:pt x="2697480" y="419100"/>
                </a:lnTo>
                <a:lnTo>
                  <a:pt x="2636520" y="358140"/>
                </a:lnTo>
                <a:lnTo>
                  <a:pt x="2522220" y="304800"/>
                </a:lnTo>
                <a:lnTo>
                  <a:pt x="2385060" y="152400"/>
                </a:lnTo>
                <a:lnTo>
                  <a:pt x="2598420" y="0"/>
                </a:lnTo>
                <a:lnTo>
                  <a:pt x="259842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rije vorm 17"/>
          <p:cNvSpPr/>
          <p:nvPr/>
        </p:nvSpPr>
        <p:spPr>
          <a:xfrm>
            <a:off x="3563888" y="260648"/>
            <a:ext cx="2316480" cy="647700"/>
          </a:xfrm>
          <a:custGeom>
            <a:avLst/>
            <a:gdLst>
              <a:gd name="connsiteX0" fmla="*/ 0 w 2316480"/>
              <a:gd name="connsiteY0" fmla="*/ 457200 h 647700"/>
              <a:gd name="connsiteX1" fmla="*/ 929640 w 2316480"/>
              <a:gd name="connsiteY1" fmla="*/ 647700 h 647700"/>
              <a:gd name="connsiteX2" fmla="*/ 1196340 w 2316480"/>
              <a:gd name="connsiteY2" fmla="*/ 556260 h 647700"/>
              <a:gd name="connsiteX3" fmla="*/ 1211580 w 2316480"/>
              <a:gd name="connsiteY3" fmla="*/ 502920 h 647700"/>
              <a:gd name="connsiteX4" fmla="*/ 1295400 w 2316480"/>
              <a:gd name="connsiteY4" fmla="*/ 365760 h 647700"/>
              <a:gd name="connsiteX5" fmla="*/ 1310640 w 2316480"/>
              <a:gd name="connsiteY5" fmla="*/ 327660 h 647700"/>
              <a:gd name="connsiteX6" fmla="*/ 1348740 w 2316480"/>
              <a:gd name="connsiteY6" fmla="*/ 304800 h 647700"/>
              <a:gd name="connsiteX7" fmla="*/ 1303020 w 2316480"/>
              <a:gd name="connsiteY7" fmla="*/ 205740 h 647700"/>
              <a:gd name="connsiteX8" fmla="*/ 1394460 w 2316480"/>
              <a:gd name="connsiteY8" fmla="*/ 182880 h 647700"/>
              <a:gd name="connsiteX9" fmla="*/ 1409700 w 2316480"/>
              <a:gd name="connsiteY9" fmla="*/ 144780 h 647700"/>
              <a:gd name="connsiteX10" fmla="*/ 1402080 w 2316480"/>
              <a:gd name="connsiteY10" fmla="*/ 106680 h 647700"/>
              <a:gd name="connsiteX11" fmla="*/ 1402080 w 2316480"/>
              <a:gd name="connsiteY11" fmla="*/ 106680 h 647700"/>
              <a:gd name="connsiteX12" fmla="*/ 1524000 w 2316480"/>
              <a:gd name="connsiteY12" fmla="*/ 114300 h 647700"/>
              <a:gd name="connsiteX13" fmla="*/ 1562100 w 2316480"/>
              <a:gd name="connsiteY13" fmla="*/ 99060 h 647700"/>
              <a:gd name="connsiteX14" fmla="*/ 1600200 w 2316480"/>
              <a:gd name="connsiteY14" fmla="*/ 213360 h 647700"/>
              <a:gd name="connsiteX15" fmla="*/ 1615440 w 2316480"/>
              <a:gd name="connsiteY15" fmla="*/ 213360 h 647700"/>
              <a:gd name="connsiteX16" fmla="*/ 1615440 w 2316480"/>
              <a:gd name="connsiteY16" fmla="*/ 213360 h 647700"/>
              <a:gd name="connsiteX17" fmla="*/ 1623060 w 2316480"/>
              <a:gd name="connsiteY17" fmla="*/ 160020 h 647700"/>
              <a:gd name="connsiteX18" fmla="*/ 1767840 w 2316480"/>
              <a:gd name="connsiteY18" fmla="*/ 91440 h 647700"/>
              <a:gd name="connsiteX19" fmla="*/ 1790700 w 2316480"/>
              <a:gd name="connsiteY19" fmla="*/ 114300 h 647700"/>
              <a:gd name="connsiteX20" fmla="*/ 2049780 w 2316480"/>
              <a:gd name="connsiteY20" fmla="*/ 38100 h 647700"/>
              <a:gd name="connsiteX21" fmla="*/ 2148840 w 2316480"/>
              <a:gd name="connsiteY21" fmla="*/ 0 h 647700"/>
              <a:gd name="connsiteX22" fmla="*/ 2225040 w 2316480"/>
              <a:gd name="connsiteY22" fmla="*/ 7620 h 647700"/>
              <a:gd name="connsiteX23" fmla="*/ 2316480 w 2316480"/>
              <a:gd name="connsiteY23" fmla="*/ 762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16480" h="647700">
                <a:moveTo>
                  <a:pt x="0" y="457200"/>
                </a:moveTo>
                <a:lnTo>
                  <a:pt x="929640" y="647700"/>
                </a:lnTo>
                <a:lnTo>
                  <a:pt x="1196340" y="556260"/>
                </a:lnTo>
                <a:lnTo>
                  <a:pt x="1211580" y="502920"/>
                </a:lnTo>
                <a:lnTo>
                  <a:pt x="1295400" y="365760"/>
                </a:lnTo>
                <a:lnTo>
                  <a:pt x="1310640" y="327660"/>
                </a:lnTo>
                <a:lnTo>
                  <a:pt x="1348740" y="304800"/>
                </a:lnTo>
                <a:lnTo>
                  <a:pt x="1303020" y="205740"/>
                </a:lnTo>
                <a:lnTo>
                  <a:pt x="1394460" y="182880"/>
                </a:lnTo>
                <a:lnTo>
                  <a:pt x="1409700" y="144780"/>
                </a:lnTo>
                <a:lnTo>
                  <a:pt x="1402080" y="106680"/>
                </a:lnTo>
                <a:lnTo>
                  <a:pt x="1402080" y="106680"/>
                </a:lnTo>
                <a:lnTo>
                  <a:pt x="1524000" y="114300"/>
                </a:lnTo>
                <a:lnTo>
                  <a:pt x="1562100" y="99060"/>
                </a:lnTo>
                <a:lnTo>
                  <a:pt x="1600200" y="213360"/>
                </a:lnTo>
                <a:lnTo>
                  <a:pt x="1615440" y="213360"/>
                </a:lnTo>
                <a:lnTo>
                  <a:pt x="1615440" y="213360"/>
                </a:lnTo>
                <a:lnTo>
                  <a:pt x="1623060" y="160020"/>
                </a:lnTo>
                <a:lnTo>
                  <a:pt x="1767840" y="91440"/>
                </a:lnTo>
                <a:lnTo>
                  <a:pt x="1790700" y="114300"/>
                </a:lnTo>
                <a:lnTo>
                  <a:pt x="2049780" y="38100"/>
                </a:lnTo>
                <a:lnTo>
                  <a:pt x="2148840" y="0"/>
                </a:lnTo>
                <a:lnTo>
                  <a:pt x="2225040" y="7620"/>
                </a:lnTo>
                <a:lnTo>
                  <a:pt x="2316480" y="762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rije vorm 16"/>
          <p:cNvSpPr/>
          <p:nvPr/>
        </p:nvSpPr>
        <p:spPr>
          <a:xfrm>
            <a:off x="3563888" y="261020"/>
            <a:ext cx="2316480" cy="647700"/>
          </a:xfrm>
          <a:custGeom>
            <a:avLst/>
            <a:gdLst>
              <a:gd name="connsiteX0" fmla="*/ 0 w 2316480"/>
              <a:gd name="connsiteY0" fmla="*/ 457200 h 647700"/>
              <a:gd name="connsiteX1" fmla="*/ 929640 w 2316480"/>
              <a:gd name="connsiteY1" fmla="*/ 647700 h 647700"/>
              <a:gd name="connsiteX2" fmla="*/ 1196340 w 2316480"/>
              <a:gd name="connsiteY2" fmla="*/ 556260 h 647700"/>
              <a:gd name="connsiteX3" fmla="*/ 1211580 w 2316480"/>
              <a:gd name="connsiteY3" fmla="*/ 502920 h 647700"/>
              <a:gd name="connsiteX4" fmla="*/ 1295400 w 2316480"/>
              <a:gd name="connsiteY4" fmla="*/ 365760 h 647700"/>
              <a:gd name="connsiteX5" fmla="*/ 1310640 w 2316480"/>
              <a:gd name="connsiteY5" fmla="*/ 327660 h 647700"/>
              <a:gd name="connsiteX6" fmla="*/ 1348740 w 2316480"/>
              <a:gd name="connsiteY6" fmla="*/ 304800 h 647700"/>
              <a:gd name="connsiteX7" fmla="*/ 1303020 w 2316480"/>
              <a:gd name="connsiteY7" fmla="*/ 205740 h 647700"/>
              <a:gd name="connsiteX8" fmla="*/ 1394460 w 2316480"/>
              <a:gd name="connsiteY8" fmla="*/ 182880 h 647700"/>
              <a:gd name="connsiteX9" fmla="*/ 1409700 w 2316480"/>
              <a:gd name="connsiteY9" fmla="*/ 144780 h 647700"/>
              <a:gd name="connsiteX10" fmla="*/ 1402080 w 2316480"/>
              <a:gd name="connsiteY10" fmla="*/ 106680 h 647700"/>
              <a:gd name="connsiteX11" fmla="*/ 1402080 w 2316480"/>
              <a:gd name="connsiteY11" fmla="*/ 106680 h 647700"/>
              <a:gd name="connsiteX12" fmla="*/ 1524000 w 2316480"/>
              <a:gd name="connsiteY12" fmla="*/ 114300 h 647700"/>
              <a:gd name="connsiteX13" fmla="*/ 1562100 w 2316480"/>
              <a:gd name="connsiteY13" fmla="*/ 99060 h 647700"/>
              <a:gd name="connsiteX14" fmla="*/ 1600200 w 2316480"/>
              <a:gd name="connsiteY14" fmla="*/ 213360 h 647700"/>
              <a:gd name="connsiteX15" fmla="*/ 1615440 w 2316480"/>
              <a:gd name="connsiteY15" fmla="*/ 213360 h 647700"/>
              <a:gd name="connsiteX16" fmla="*/ 1615440 w 2316480"/>
              <a:gd name="connsiteY16" fmla="*/ 213360 h 647700"/>
              <a:gd name="connsiteX17" fmla="*/ 1623060 w 2316480"/>
              <a:gd name="connsiteY17" fmla="*/ 160020 h 647700"/>
              <a:gd name="connsiteX18" fmla="*/ 1767840 w 2316480"/>
              <a:gd name="connsiteY18" fmla="*/ 91440 h 647700"/>
              <a:gd name="connsiteX19" fmla="*/ 1790700 w 2316480"/>
              <a:gd name="connsiteY19" fmla="*/ 114300 h 647700"/>
              <a:gd name="connsiteX20" fmla="*/ 2049780 w 2316480"/>
              <a:gd name="connsiteY20" fmla="*/ 38100 h 647700"/>
              <a:gd name="connsiteX21" fmla="*/ 2148840 w 2316480"/>
              <a:gd name="connsiteY21" fmla="*/ 0 h 647700"/>
              <a:gd name="connsiteX22" fmla="*/ 2225040 w 2316480"/>
              <a:gd name="connsiteY22" fmla="*/ 7620 h 647700"/>
              <a:gd name="connsiteX23" fmla="*/ 2316480 w 2316480"/>
              <a:gd name="connsiteY23" fmla="*/ 762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16480" h="647700">
                <a:moveTo>
                  <a:pt x="0" y="457200"/>
                </a:moveTo>
                <a:lnTo>
                  <a:pt x="929640" y="647700"/>
                </a:lnTo>
                <a:lnTo>
                  <a:pt x="1196340" y="556260"/>
                </a:lnTo>
                <a:lnTo>
                  <a:pt x="1211580" y="502920"/>
                </a:lnTo>
                <a:lnTo>
                  <a:pt x="1295400" y="365760"/>
                </a:lnTo>
                <a:lnTo>
                  <a:pt x="1310640" y="327660"/>
                </a:lnTo>
                <a:lnTo>
                  <a:pt x="1348740" y="304800"/>
                </a:lnTo>
                <a:lnTo>
                  <a:pt x="1303020" y="205740"/>
                </a:lnTo>
                <a:lnTo>
                  <a:pt x="1394460" y="182880"/>
                </a:lnTo>
                <a:lnTo>
                  <a:pt x="1409700" y="144780"/>
                </a:lnTo>
                <a:lnTo>
                  <a:pt x="1402080" y="106680"/>
                </a:lnTo>
                <a:lnTo>
                  <a:pt x="1402080" y="106680"/>
                </a:lnTo>
                <a:lnTo>
                  <a:pt x="1524000" y="114300"/>
                </a:lnTo>
                <a:lnTo>
                  <a:pt x="1562100" y="99060"/>
                </a:lnTo>
                <a:lnTo>
                  <a:pt x="1600200" y="213360"/>
                </a:lnTo>
                <a:lnTo>
                  <a:pt x="1615440" y="213360"/>
                </a:lnTo>
                <a:lnTo>
                  <a:pt x="1615440" y="213360"/>
                </a:lnTo>
                <a:lnTo>
                  <a:pt x="1623060" y="160020"/>
                </a:lnTo>
                <a:lnTo>
                  <a:pt x="1767840" y="91440"/>
                </a:lnTo>
                <a:lnTo>
                  <a:pt x="1790700" y="114300"/>
                </a:lnTo>
                <a:lnTo>
                  <a:pt x="2049780" y="38100"/>
                </a:lnTo>
                <a:lnTo>
                  <a:pt x="2148840" y="0"/>
                </a:lnTo>
                <a:lnTo>
                  <a:pt x="2225040" y="7620"/>
                </a:lnTo>
                <a:lnTo>
                  <a:pt x="2316480" y="762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Vrije vorm 19"/>
          <p:cNvSpPr/>
          <p:nvPr/>
        </p:nvSpPr>
        <p:spPr>
          <a:xfrm>
            <a:off x="5868144" y="260648"/>
            <a:ext cx="845128" cy="159328"/>
          </a:xfrm>
          <a:custGeom>
            <a:avLst/>
            <a:gdLst>
              <a:gd name="connsiteX0" fmla="*/ 0 w 845128"/>
              <a:gd name="connsiteY0" fmla="*/ 0 h 159328"/>
              <a:gd name="connsiteX1" fmla="*/ 48491 w 845128"/>
              <a:gd name="connsiteY1" fmla="*/ 159328 h 159328"/>
              <a:gd name="connsiteX2" fmla="*/ 228600 w 845128"/>
              <a:gd name="connsiteY2" fmla="*/ 76200 h 159328"/>
              <a:gd name="connsiteX3" fmla="*/ 845128 w 845128"/>
              <a:gd name="connsiteY3" fmla="*/ 69273 h 159328"/>
              <a:gd name="connsiteX4" fmla="*/ 845128 w 845128"/>
              <a:gd name="connsiteY4" fmla="*/ 69273 h 15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128" h="159328">
                <a:moveTo>
                  <a:pt x="0" y="0"/>
                </a:moveTo>
                <a:lnTo>
                  <a:pt x="48491" y="159328"/>
                </a:lnTo>
                <a:lnTo>
                  <a:pt x="228600" y="76200"/>
                </a:lnTo>
                <a:lnTo>
                  <a:pt x="845128" y="69273"/>
                </a:lnTo>
                <a:lnTo>
                  <a:pt x="845128" y="69273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Vrije vorm 18"/>
          <p:cNvSpPr/>
          <p:nvPr/>
        </p:nvSpPr>
        <p:spPr>
          <a:xfrm>
            <a:off x="5902036" y="263236"/>
            <a:ext cx="845128" cy="159328"/>
          </a:xfrm>
          <a:custGeom>
            <a:avLst/>
            <a:gdLst>
              <a:gd name="connsiteX0" fmla="*/ 0 w 845128"/>
              <a:gd name="connsiteY0" fmla="*/ 0 h 159328"/>
              <a:gd name="connsiteX1" fmla="*/ 48491 w 845128"/>
              <a:gd name="connsiteY1" fmla="*/ 159328 h 159328"/>
              <a:gd name="connsiteX2" fmla="*/ 228600 w 845128"/>
              <a:gd name="connsiteY2" fmla="*/ 76200 h 159328"/>
              <a:gd name="connsiteX3" fmla="*/ 845128 w 845128"/>
              <a:gd name="connsiteY3" fmla="*/ 69273 h 159328"/>
              <a:gd name="connsiteX4" fmla="*/ 845128 w 845128"/>
              <a:gd name="connsiteY4" fmla="*/ 69273 h 15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128" h="159328">
                <a:moveTo>
                  <a:pt x="0" y="0"/>
                </a:moveTo>
                <a:lnTo>
                  <a:pt x="48491" y="159328"/>
                </a:lnTo>
                <a:lnTo>
                  <a:pt x="228600" y="76200"/>
                </a:lnTo>
                <a:lnTo>
                  <a:pt x="845128" y="69273"/>
                </a:lnTo>
                <a:lnTo>
                  <a:pt x="845128" y="6927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762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Vrije vorm 22"/>
          <p:cNvSpPr/>
          <p:nvPr/>
        </p:nvSpPr>
        <p:spPr>
          <a:xfrm>
            <a:off x="1016000" y="279400"/>
            <a:ext cx="7001933" cy="6324600"/>
          </a:xfrm>
          <a:custGeom>
            <a:avLst/>
            <a:gdLst>
              <a:gd name="connsiteX0" fmla="*/ 3886200 w 7001933"/>
              <a:gd name="connsiteY0" fmla="*/ 287867 h 6324600"/>
              <a:gd name="connsiteX1" fmla="*/ 3860800 w 7001933"/>
              <a:gd name="connsiteY1" fmla="*/ 203200 h 6324600"/>
              <a:gd name="connsiteX2" fmla="*/ 3945467 w 7001933"/>
              <a:gd name="connsiteY2" fmla="*/ 169333 h 6324600"/>
              <a:gd name="connsiteX3" fmla="*/ 3979333 w 7001933"/>
              <a:gd name="connsiteY3" fmla="*/ 93133 h 6324600"/>
              <a:gd name="connsiteX4" fmla="*/ 4114800 w 7001933"/>
              <a:gd name="connsiteY4" fmla="*/ 93133 h 6324600"/>
              <a:gd name="connsiteX5" fmla="*/ 4165600 w 7001933"/>
              <a:gd name="connsiteY5" fmla="*/ 194733 h 6324600"/>
              <a:gd name="connsiteX6" fmla="*/ 4182533 w 7001933"/>
              <a:gd name="connsiteY6" fmla="*/ 152400 h 6324600"/>
              <a:gd name="connsiteX7" fmla="*/ 4301067 w 7001933"/>
              <a:gd name="connsiteY7" fmla="*/ 84667 h 6324600"/>
              <a:gd name="connsiteX8" fmla="*/ 4360333 w 7001933"/>
              <a:gd name="connsiteY8" fmla="*/ 110067 h 6324600"/>
              <a:gd name="connsiteX9" fmla="*/ 4563533 w 7001933"/>
              <a:gd name="connsiteY9" fmla="*/ 33867 h 6324600"/>
              <a:gd name="connsiteX10" fmla="*/ 4724400 w 7001933"/>
              <a:gd name="connsiteY10" fmla="*/ 0 h 6324600"/>
              <a:gd name="connsiteX11" fmla="*/ 4876800 w 7001933"/>
              <a:gd name="connsiteY11" fmla="*/ 0 h 6324600"/>
              <a:gd name="connsiteX12" fmla="*/ 4944533 w 7001933"/>
              <a:gd name="connsiteY12" fmla="*/ 143933 h 6324600"/>
              <a:gd name="connsiteX13" fmla="*/ 5105400 w 7001933"/>
              <a:gd name="connsiteY13" fmla="*/ 76200 h 6324600"/>
              <a:gd name="connsiteX14" fmla="*/ 5384800 w 7001933"/>
              <a:gd name="connsiteY14" fmla="*/ 67733 h 6324600"/>
              <a:gd name="connsiteX15" fmla="*/ 5782733 w 7001933"/>
              <a:gd name="connsiteY15" fmla="*/ 59267 h 6324600"/>
              <a:gd name="connsiteX16" fmla="*/ 6680200 w 7001933"/>
              <a:gd name="connsiteY16" fmla="*/ 905933 h 6324600"/>
              <a:gd name="connsiteX17" fmla="*/ 6790267 w 7001933"/>
              <a:gd name="connsiteY17" fmla="*/ 1828800 h 6324600"/>
              <a:gd name="connsiteX18" fmla="*/ 6756400 w 7001933"/>
              <a:gd name="connsiteY18" fmla="*/ 2099733 h 6324600"/>
              <a:gd name="connsiteX19" fmla="*/ 6688667 w 7001933"/>
              <a:gd name="connsiteY19" fmla="*/ 2243667 h 6324600"/>
              <a:gd name="connsiteX20" fmla="*/ 6544733 w 7001933"/>
              <a:gd name="connsiteY20" fmla="*/ 2472267 h 6324600"/>
              <a:gd name="connsiteX21" fmla="*/ 6570133 w 7001933"/>
              <a:gd name="connsiteY21" fmla="*/ 2810933 h 6324600"/>
              <a:gd name="connsiteX22" fmla="*/ 6807200 w 7001933"/>
              <a:gd name="connsiteY22" fmla="*/ 3031067 h 6324600"/>
              <a:gd name="connsiteX23" fmla="*/ 7001933 w 7001933"/>
              <a:gd name="connsiteY23" fmla="*/ 3259667 h 6324600"/>
              <a:gd name="connsiteX24" fmla="*/ 6976533 w 7001933"/>
              <a:gd name="connsiteY24" fmla="*/ 3412067 h 6324600"/>
              <a:gd name="connsiteX25" fmla="*/ 6959600 w 7001933"/>
              <a:gd name="connsiteY25" fmla="*/ 3530600 h 6324600"/>
              <a:gd name="connsiteX26" fmla="*/ 6959600 w 7001933"/>
              <a:gd name="connsiteY26" fmla="*/ 3623733 h 6324600"/>
              <a:gd name="connsiteX27" fmla="*/ 6942667 w 7001933"/>
              <a:gd name="connsiteY27" fmla="*/ 3699933 h 6324600"/>
              <a:gd name="connsiteX28" fmla="*/ 6917267 w 7001933"/>
              <a:gd name="connsiteY28" fmla="*/ 3776133 h 6324600"/>
              <a:gd name="connsiteX29" fmla="*/ 6858000 w 7001933"/>
              <a:gd name="connsiteY29" fmla="*/ 3852333 h 6324600"/>
              <a:gd name="connsiteX30" fmla="*/ 6832600 w 7001933"/>
              <a:gd name="connsiteY30" fmla="*/ 3962400 h 6324600"/>
              <a:gd name="connsiteX31" fmla="*/ 6807200 w 7001933"/>
              <a:gd name="connsiteY31" fmla="*/ 4064000 h 6324600"/>
              <a:gd name="connsiteX32" fmla="*/ 6764867 w 7001933"/>
              <a:gd name="connsiteY32" fmla="*/ 4140200 h 6324600"/>
              <a:gd name="connsiteX33" fmla="*/ 6722533 w 7001933"/>
              <a:gd name="connsiteY33" fmla="*/ 4182533 h 6324600"/>
              <a:gd name="connsiteX34" fmla="*/ 6688667 w 7001933"/>
              <a:gd name="connsiteY34" fmla="*/ 4233333 h 6324600"/>
              <a:gd name="connsiteX35" fmla="*/ 6637867 w 7001933"/>
              <a:gd name="connsiteY35" fmla="*/ 4326467 h 6324600"/>
              <a:gd name="connsiteX36" fmla="*/ 6595533 w 7001933"/>
              <a:gd name="connsiteY36" fmla="*/ 4445000 h 6324600"/>
              <a:gd name="connsiteX37" fmla="*/ 6544733 w 7001933"/>
              <a:gd name="connsiteY37" fmla="*/ 4529667 h 6324600"/>
              <a:gd name="connsiteX38" fmla="*/ 6426200 w 7001933"/>
              <a:gd name="connsiteY38" fmla="*/ 4648200 h 6324600"/>
              <a:gd name="connsiteX39" fmla="*/ 6409267 w 7001933"/>
              <a:gd name="connsiteY39" fmla="*/ 4817533 h 6324600"/>
              <a:gd name="connsiteX40" fmla="*/ 6341533 w 7001933"/>
              <a:gd name="connsiteY40" fmla="*/ 4919133 h 6324600"/>
              <a:gd name="connsiteX41" fmla="*/ 6265333 w 7001933"/>
              <a:gd name="connsiteY41" fmla="*/ 5037667 h 6324600"/>
              <a:gd name="connsiteX42" fmla="*/ 6180667 w 7001933"/>
              <a:gd name="connsiteY42" fmla="*/ 5207000 h 6324600"/>
              <a:gd name="connsiteX43" fmla="*/ 6096000 w 7001933"/>
              <a:gd name="connsiteY43" fmla="*/ 5317067 h 6324600"/>
              <a:gd name="connsiteX44" fmla="*/ 6096000 w 7001933"/>
              <a:gd name="connsiteY44" fmla="*/ 5317067 h 6324600"/>
              <a:gd name="connsiteX45" fmla="*/ 6011333 w 7001933"/>
              <a:gd name="connsiteY45" fmla="*/ 5350933 h 6324600"/>
              <a:gd name="connsiteX46" fmla="*/ 5884333 w 7001933"/>
              <a:gd name="connsiteY46" fmla="*/ 5367867 h 6324600"/>
              <a:gd name="connsiteX47" fmla="*/ 5748867 w 7001933"/>
              <a:gd name="connsiteY47" fmla="*/ 5393267 h 6324600"/>
              <a:gd name="connsiteX48" fmla="*/ 5672667 w 7001933"/>
              <a:gd name="connsiteY48" fmla="*/ 5401733 h 6324600"/>
              <a:gd name="connsiteX49" fmla="*/ 5579533 w 7001933"/>
              <a:gd name="connsiteY49" fmla="*/ 5452533 h 6324600"/>
              <a:gd name="connsiteX50" fmla="*/ 5418667 w 7001933"/>
              <a:gd name="connsiteY50" fmla="*/ 5452533 h 6324600"/>
              <a:gd name="connsiteX51" fmla="*/ 5215467 w 7001933"/>
              <a:gd name="connsiteY51" fmla="*/ 5486400 h 6324600"/>
              <a:gd name="connsiteX52" fmla="*/ 5096933 w 7001933"/>
              <a:gd name="connsiteY52" fmla="*/ 5486400 h 6324600"/>
              <a:gd name="connsiteX53" fmla="*/ 5012267 w 7001933"/>
              <a:gd name="connsiteY53" fmla="*/ 5486400 h 6324600"/>
              <a:gd name="connsiteX54" fmla="*/ 4792133 w 7001933"/>
              <a:gd name="connsiteY54" fmla="*/ 5537200 h 6324600"/>
              <a:gd name="connsiteX55" fmla="*/ 4682067 w 7001933"/>
              <a:gd name="connsiteY55" fmla="*/ 5621867 h 6324600"/>
              <a:gd name="connsiteX56" fmla="*/ 4665133 w 7001933"/>
              <a:gd name="connsiteY56" fmla="*/ 5765800 h 6324600"/>
              <a:gd name="connsiteX57" fmla="*/ 4656667 w 7001933"/>
              <a:gd name="connsiteY57" fmla="*/ 5875867 h 6324600"/>
              <a:gd name="connsiteX58" fmla="*/ 4605867 w 7001933"/>
              <a:gd name="connsiteY58" fmla="*/ 5960533 h 6324600"/>
              <a:gd name="connsiteX59" fmla="*/ 4487333 w 7001933"/>
              <a:gd name="connsiteY59" fmla="*/ 6053667 h 6324600"/>
              <a:gd name="connsiteX60" fmla="*/ 4343400 w 7001933"/>
              <a:gd name="connsiteY60" fmla="*/ 6180667 h 6324600"/>
              <a:gd name="connsiteX61" fmla="*/ 4233333 w 7001933"/>
              <a:gd name="connsiteY61" fmla="*/ 6282267 h 6324600"/>
              <a:gd name="connsiteX62" fmla="*/ 4174067 w 7001933"/>
              <a:gd name="connsiteY62" fmla="*/ 6324600 h 6324600"/>
              <a:gd name="connsiteX63" fmla="*/ 4174067 w 7001933"/>
              <a:gd name="connsiteY63" fmla="*/ 6324600 h 6324600"/>
              <a:gd name="connsiteX64" fmla="*/ 3572933 w 7001933"/>
              <a:gd name="connsiteY64" fmla="*/ 6256867 h 6324600"/>
              <a:gd name="connsiteX65" fmla="*/ 2269067 w 7001933"/>
              <a:gd name="connsiteY65" fmla="*/ 5858933 h 6324600"/>
              <a:gd name="connsiteX66" fmla="*/ 1828800 w 7001933"/>
              <a:gd name="connsiteY66" fmla="*/ 5833533 h 6324600"/>
              <a:gd name="connsiteX67" fmla="*/ 1549400 w 7001933"/>
              <a:gd name="connsiteY67" fmla="*/ 6062133 h 6324600"/>
              <a:gd name="connsiteX68" fmla="*/ 999067 w 7001933"/>
              <a:gd name="connsiteY68" fmla="*/ 5579533 h 6324600"/>
              <a:gd name="connsiteX69" fmla="*/ 330200 w 7001933"/>
              <a:gd name="connsiteY69" fmla="*/ 4800600 h 6324600"/>
              <a:gd name="connsiteX70" fmla="*/ 321733 w 7001933"/>
              <a:gd name="connsiteY70" fmla="*/ 4207933 h 6324600"/>
              <a:gd name="connsiteX71" fmla="*/ 186267 w 7001933"/>
              <a:gd name="connsiteY71" fmla="*/ 3911600 h 6324600"/>
              <a:gd name="connsiteX72" fmla="*/ 110067 w 7001933"/>
              <a:gd name="connsiteY72" fmla="*/ 3869267 h 6324600"/>
              <a:gd name="connsiteX73" fmla="*/ 0 w 7001933"/>
              <a:gd name="connsiteY73" fmla="*/ 3462867 h 6324600"/>
              <a:gd name="connsiteX74" fmla="*/ 389467 w 7001933"/>
              <a:gd name="connsiteY74" fmla="*/ 2988733 h 6324600"/>
              <a:gd name="connsiteX75" fmla="*/ 296333 w 7001933"/>
              <a:gd name="connsiteY75" fmla="*/ 2641600 h 6324600"/>
              <a:gd name="connsiteX76" fmla="*/ 541867 w 7001933"/>
              <a:gd name="connsiteY76" fmla="*/ 2396067 h 6324600"/>
              <a:gd name="connsiteX77" fmla="*/ 1786467 w 7001933"/>
              <a:gd name="connsiteY77" fmla="*/ 2853267 h 6324600"/>
              <a:gd name="connsiteX78" fmla="*/ 1998133 w 7001933"/>
              <a:gd name="connsiteY78" fmla="*/ 2099733 h 6324600"/>
              <a:gd name="connsiteX79" fmla="*/ 2235200 w 7001933"/>
              <a:gd name="connsiteY79" fmla="*/ 1879600 h 6324600"/>
              <a:gd name="connsiteX80" fmla="*/ 2709333 w 7001933"/>
              <a:gd name="connsiteY80" fmla="*/ 1600200 h 6324600"/>
              <a:gd name="connsiteX81" fmla="*/ 2658533 w 7001933"/>
              <a:gd name="connsiteY81" fmla="*/ 1430867 h 6324600"/>
              <a:gd name="connsiteX82" fmla="*/ 2675467 w 7001933"/>
              <a:gd name="connsiteY82" fmla="*/ 1354667 h 6324600"/>
              <a:gd name="connsiteX83" fmla="*/ 2658533 w 7001933"/>
              <a:gd name="connsiteY83" fmla="*/ 1320800 h 6324600"/>
              <a:gd name="connsiteX84" fmla="*/ 2624667 w 7001933"/>
              <a:gd name="connsiteY84" fmla="*/ 1253067 h 6324600"/>
              <a:gd name="connsiteX85" fmla="*/ 2624667 w 7001933"/>
              <a:gd name="connsiteY85" fmla="*/ 1193800 h 6324600"/>
              <a:gd name="connsiteX86" fmla="*/ 2683933 w 7001933"/>
              <a:gd name="connsiteY86" fmla="*/ 1151467 h 6324600"/>
              <a:gd name="connsiteX87" fmla="*/ 2717800 w 7001933"/>
              <a:gd name="connsiteY87" fmla="*/ 1092200 h 6324600"/>
              <a:gd name="connsiteX88" fmla="*/ 2751667 w 7001933"/>
              <a:gd name="connsiteY88" fmla="*/ 948267 h 6324600"/>
              <a:gd name="connsiteX89" fmla="*/ 2709333 w 7001933"/>
              <a:gd name="connsiteY89" fmla="*/ 829733 h 6324600"/>
              <a:gd name="connsiteX90" fmla="*/ 2599267 w 7001933"/>
              <a:gd name="connsiteY90" fmla="*/ 787400 h 6324600"/>
              <a:gd name="connsiteX91" fmla="*/ 2531533 w 7001933"/>
              <a:gd name="connsiteY91" fmla="*/ 762000 h 6324600"/>
              <a:gd name="connsiteX92" fmla="*/ 2362200 w 7001933"/>
              <a:gd name="connsiteY92" fmla="*/ 575733 h 6324600"/>
              <a:gd name="connsiteX93" fmla="*/ 2565400 w 7001933"/>
              <a:gd name="connsiteY93" fmla="*/ 448733 h 6324600"/>
              <a:gd name="connsiteX94" fmla="*/ 3454400 w 7001933"/>
              <a:gd name="connsiteY94" fmla="*/ 635000 h 6324600"/>
              <a:gd name="connsiteX95" fmla="*/ 3759200 w 7001933"/>
              <a:gd name="connsiteY95" fmla="*/ 550333 h 6324600"/>
              <a:gd name="connsiteX96" fmla="*/ 3784600 w 7001933"/>
              <a:gd name="connsiteY96" fmla="*/ 457200 h 6324600"/>
              <a:gd name="connsiteX97" fmla="*/ 3835400 w 7001933"/>
              <a:gd name="connsiteY97" fmla="*/ 381000 h 6324600"/>
              <a:gd name="connsiteX98" fmla="*/ 3886200 w 7001933"/>
              <a:gd name="connsiteY98" fmla="*/ 287867 h 632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001933" h="6324600">
                <a:moveTo>
                  <a:pt x="3886200" y="287867"/>
                </a:moveTo>
                <a:lnTo>
                  <a:pt x="3860800" y="203200"/>
                </a:lnTo>
                <a:lnTo>
                  <a:pt x="3945467" y="169333"/>
                </a:lnTo>
                <a:lnTo>
                  <a:pt x="3979333" y="93133"/>
                </a:lnTo>
                <a:lnTo>
                  <a:pt x="4114800" y="93133"/>
                </a:lnTo>
                <a:lnTo>
                  <a:pt x="4165600" y="194733"/>
                </a:lnTo>
                <a:lnTo>
                  <a:pt x="4182533" y="152400"/>
                </a:lnTo>
                <a:lnTo>
                  <a:pt x="4301067" y="84667"/>
                </a:lnTo>
                <a:lnTo>
                  <a:pt x="4360333" y="110067"/>
                </a:lnTo>
                <a:lnTo>
                  <a:pt x="4563533" y="33867"/>
                </a:lnTo>
                <a:lnTo>
                  <a:pt x="4724400" y="0"/>
                </a:lnTo>
                <a:lnTo>
                  <a:pt x="4876800" y="0"/>
                </a:lnTo>
                <a:lnTo>
                  <a:pt x="4944533" y="143933"/>
                </a:lnTo>
                <a:lnTo>
                  <a:pt x="5105400" y="76200"/>
                </a:lnTo>
                <a:lnTo>
                  <a:pt x="5384800" y="67733"/>
                </a:lnTo>
                <a:lnTo>
                  <a:pt x="5782733" y="59267"/>
                </a:lnTo>
                <a:lnTo>
                  <a:pt x="6680200" y="905933"/>
                </a:lnTo>
                <a:lnTo>
                  <a:pt x="6790267" y="1828800"/>
                </a:lnTo>
                <a:lnTo>
                  <a:pt x="6756400" y="2099733"/>
                </a:lnTo>
                <a:lnTo>
                  <a:pt x="6688667" y="2243667"/>
                </a:lnTo>
                <a:lnTo>
                  <a:pt x="6544733" y="2472267"/>
                </a:lnTo>
                <a:lnTo>
                  <a:pt x="6570133" y="2810933"/>
                </a:lnTo>
                <a:lnTo>
                  <a:pt x="6807200" y="3031067"/>
                </a:lnTo>
                <a:lnTo>
                  <a:pt x="7001933" y="3259667"/>
                </a:lnTo>
                <a:lnTo>
                  <a:pt x="6976533" y="3412067"/>
                </a:lnTo>
                <a:lnTo>
                  <a:pt x="6959600" y="3530600"/>
                </a:lnTo>
                <a:lnTo>
                  <a:pt x="6959600" y="3623733"/>
                </a:lnTo>
                <a:lnTo>
                  <a:pt x="6942667" y="3699933"/>
                </a:lnTo>
                <a:lnTo>
                  <a:pt x="6917267" y="3776133"/>
                </a:lnTo>
                <a:lnTo>
                  <a:pt x="6858000" y="3852333"/>
                </a:lnTo>
                <a:lnTo>
                  <a:pt x="6832600" y="3962400"/>
                </a:lnTo>
                <a:lnTo>
                  <a:pt x="6807200" y="4064000"/>
                </a:lnTo>
                <a:lnTo>
                  <a:pt x="6764867" y="4140200"/>
                </a:lnTo>
                <a:lnTo>
                  <a:pt x="6722533" y="4182533"/>
                </a:lnTo>
                <a:lnTo>
                  <a:pt x="6688667" y="4233333"/>
                </a:lnTo>
                <a:lnTo>
                  <a:pt x="6637867" y="4326467"/>
                </a:lnTo>
                <a:lnTo>
                  <a:pt x="6595533" y="4445000"/>
                </a:lnTo>
                <a:lnTo>
                  <a:pt x="6544733" y="4529667"/>
                </a:lnTo>
                <a:lnTo>
                  <a:pt x="6426200" y="4648200"/>
                </a:lnTo>
                <a:lnTo>
                  <a:pt x="6409267" y="4817533"/>
                </a:lnTo>
                <a:lnTo>
                  <a:pt x="6341533" y="4919133"/>
                </a:lnTo>
                <a:lnTo>
                  <a:pt x="6265333" y="5037667"/>
                </a:lnTo>
                <a:lnTo>
                  <a:pt x="6180667" y="5207000"/>
                </a:lnTo>
                <a:lnTo>
                  <a:pt x="6096000" y="5317067"/>
                </a:lnTo>
                <a:lnTo>
                  <a:pt x="6096000" y="5317067"/>
                </a:lnTo>
                <a:lnTo>
                  <a:pt x="6011333" y="5350933"/>
                </a:lnTo>
                <a:lnTo>
                  <a:pt x="5884333" y="5367867"/>
                </a:lnTo>
                <a:lnTo>
                  <a:pt x="5748867" y="5393267"/>
                </a:lnTo>
                <a:lnTo>
                  <a:pt x="5672667" y="5401733"/>
                </a:lnTo>
                <a:lnTo>
                  <a:pt x="5579533" y="5452533"/>
                </a:lnTo>
                <a:lnTo>
                  <a:pt x="5418667" y="5452533"/>
                </a:lnTo>
                <a:lnTo>
                  <a:pt x="5215467" y="5486400"/>
                </a:lnTo>
                <a:lnTo>
                  <a:pt x="5096933" y="5486400"/>
                </a:lnTo>
                <a:lnTo>
                  <a:pt x="5012267" y="5486400"/>
                </a:lnTo>
                <a:lnTo>
                  <a:pt x="4792133" y="5537200"/>
                </a:lnTo>
                <a:lnTo>
                  <a:pt x="4682067" y="5621867"/>
                </a:lnTo>
                <a:lnTo>
                  <a:pt x="4665133" y="5765800"/>
                </a:lnTo>
                <a:lnTo>
                  <a:pt x="4656667" y="5875867"/>
                </a:lnTo>
                <a:lnTo>
                  <a:pt x="4605867" y="5960533"/>
                </a:lnTo>
                <a:lnTo>
                  <a:pt x="4487333" y="6053667"/>
                </a:lnTo>
                <a:lnTo>
                  <a:pt x="4343400" y="6180667"/>
                </a:lnTo>
                <a:lnTo>
                  <a:pt x="4233333" y="6282267"/>
                </a:lnTo>
                <a:lnTo>
                  <a:pt x="4174067" y="6324600"/>
                </a:lnTo>
                <a:lnTo>
                  <a:pt x="4174067" y="6324600"/>
                </a:lnTo>
                <a:lnTo>
                  <a:pt x="3572933" y="6256867"/>
                </a:lnTo>
                <a:lnTo>
                  <a:pt x="2269067" y="5858933"/>
                </a:lnTo>
                <a:lnTo>
                  <a:pt x="1828800" y="5833533"/>
                </a:lnTo>
                <a:lnTo>
                  <a:pt x="1549400" y="6062133"/>
                </a:lnTo>
                <a:lnTo>
                  <a:pt x="999067" y="5579533"/>
                </a:lnTo>
                <a:lnTo>
                  <a:pt x="330200" y="4800600"/>
                </a:lnTo>
                <a:lnTo>
                  <a:pt x="321733" y="4207933"/>
                </a:lnTo>
                <a:lnTo>
                  <a:pt x="186267" y="3911600"/>
                </a:lnTo>
                <a:lnTo>
                  <a:pt x="110067" y="3869267"/>
                </a:lnTo>
                <a:lnTo>
                  <a:pt x="0" y="3462867"/>
                </a:lnTo>
                <a:lnTo>
                  <a:pt x="389467" y="2988733"/>
                </a:lnTo>
                <a:lnTo>
                  <a:pt x="296333" y="2641600"/>
                </a:lnTo>
                <a:lnTo>
                  <a:pt x="541867" y="2396067"/>
                </a:lnTo>
                <a:lnTo>
                  <a:pt x="1786467" y="2853267"/>
                </a:lnTo>
                <a:lnTo>
                  <a:pt x="1998133" y="2099733"/>
                </a:lnTo>
                <a:lnTo>
                  <a:pt x="2235200" y="1879600"/>
                </a:lnTo>
                <a:lnTo>
                  <a:pt x="2709333" y="1600200"/>
                </a:lnTo>
                <a:lnTo>
                  <a:pt x="2658533" y="1430867"/>
                </a:lnTo>
                <a:lnTo>
                  <a:pt x="2675467" y="1354667"/>
                </a:lnTo>
                <a:lnTo>
                  <a:pt x="2658533" y="1320800"/>
                </a:lnTo>
                <a:lnTo>
                  <a:pt x="2624667" y="1253067"/>
                </a:lnTo>
                <a:lnTo>
                  <a:pt x="2624667" y="1193800"/>
                </a:lnTo>
                <a:lnTo>
                  <a:pt x="2683933" y="1151467"/>
                </a:lnTo>
                <a:lnTo>
                  <a:pt x="2717800" y="1092200"/>
                </a:lnTo>
                <a:lnTo>
                  <a:pt x="2751667" y="948267"/>
                </a:lnTo>
                <a:lnTo>
                  <a:pt x="2709333" y="829733"/>
                </a:lnTo>
                <a:lnTo>
                  <a:pt x="2599267" y="787400"/>
                </a:lnTo>
                <a:lnTo>
                  <a:pt x="2531533" y="762000"/>
                </a:lnTo>
                <a:lnTo>
                  <a:pt x="2362200" y="575733"/>
                </a:lnTo>
                <a:lnTo>
                  <a:pt x="2565400" y="448733"/>
                </a:lnTo>
                <a:lnTo>
                  <a:pt x="3454400" y="635000"/>
                </a:lnTo>
                <a:lnTo>
                  <a:pt x="3759200" y="550333"/>
                </a:lnTo>
                <a:lnTo>
                  <a:pt x="3784600" y="457200"/>
                </a:lnTo>
                <a:lnTo>
                  <a:pt x="3835400" y="381000"/>
                </a:lnTo>
                <a:lnTo>
                  <a:pt x="3886200" y="287867"/>
                </a:ln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0" y="260648"/>
            <a:ext cx="8579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00" b="1" smtClean="0">
                <a:solidFill>
                  <a:schemeClr val="bg1"/>
                </a:solidFill>
              </a:rPr>
              <a:t>2015</a:t>
            </a:r>
            <a:endParaRPr lang="nl-NL" sz="2600" b="1">
              <a:solidFill>
                <a:schemeClr val="bg1"/>
              </a:solidFill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7112209" y="5734932"/>
            <a:ext cx="901577" cy="627768"/>
            <a:chOff x="7708898" y="5876544"/>
            <a:chExt cx="607517" cy="418736"/>
          </a:xfrm>
        </p:grpSpPr>
        <p:sp>
          <p:nvSpPr>
            <p:cNvPr id="2" name="Rechthoek 1"/>
            <p:cNvSpPr/>
            <p:nvPr/>
          </p:nvSpPr>
          <p:spPr>
            <a:xfrm>
              <a:off x="7708898" y="5876544"/>
              <a:ext cx="607517" cy="144744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/>
          </p:nvSpPr>
          <p:spPr>
            <a:xfrm>
              <a:off x="7708898" y="6013540"/>
              <a:ext cx="607517" cy="144744"/>
            </a:xfrm>
            <a:prstGeom prst="rect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hthoek 24"/>
            <p:cNvSpPr/>
            <p:nvPr/>
          </p:nvSpPr>
          <p:spPr>
            <a:xfrm>
              <a:off x="7708898" y="6150536"/>
              <a:ext cx="607517" cy="144744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26" name="Picture 2" descr="https://upload.wikimedia.org/wikipedia/commons/thumb/7/78/Coat_of_arms_of_Haaksbergen.svg/220px-Coat_of_arms_of_Haaksberg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5879" y="5951932"/>
            <a:ext cx="471406" cy="7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8/86/Hengelo,_Overijssel_wapen.svg/220px-Hengelo,_Overijssel_wape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5071" y="1124744"/>
            <a:ext cx="503982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gw.nl/heraldrywiki/images/e/ee/Dinkell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3414" y="-1500"/>
            <a:ext cx="498680" cy="78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a/a9/Oldenzaal_wapen.svg/220px-Oldenzaal_wape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76" y="-199635"/>
            <a:ext cx="365502" cy="53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upload.wikimedia.org/wikipedia/commons/thumb/2/24/Losser_wapen.svg/220px-Losser_wapen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017" y="1618551"/>
            <a:ext cx="488848" cy="6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914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3" grpId="0" animBg="1"/>
      <p:bldP spid="16" grpId="0" animBg="1"/>
      <p:bldP spid="15" grpId="0" animBg="1"/>
      <p:bldP spid="18" grpId="0" animBg="1"/>
      <p:bldP spid="17" grpId="0" animBg="1"/>
      <p:bldP spid="20" grpId="0" animBg="1"/>
      <p:bldP spid="19" grpId="0" animBg="1"/>
      <p:bldP spid="22" grpId="0" animBg="1"/>
      <p:bldP spid="21" grpId="0" animBg="1"/>
      <p:bldP spid="11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323528" y="6396335"/>
            <a:ext cx="3475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Riethermsteeg /Leppeweg</a:t>
            </a:r>
            <a:endParaRPr lang="nl-NL" sz="240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827584" y="0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54" y="388484"/>
            <a:ext cx="8761034" cy="592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ep 21"/>
          <p:cNvGrpSpPr/>
          <p:nvPr/>
        </p:nvGrpSpPr>
        <p:grpSpPr>
          <a:xfrm>
            <a:off x="6510772" y="3573016"/>
            <a:ext cx="170300" cy="360040"/>
            <a:chOff x="-1764704" y="1844824"/>
            <a:chExt cx="576064" cy="936104"/>
          </a:xfrm>
        </p:grpSpPr>
        <p:sp>
          <p:nvSpPr>
            <p:cNvPr id="11" name="Rechthoek 10"/>
            <p:cNvSpPr/>
            <p:nvPr/>
          </p:nvSpPr>
          <p:spPr>
            <a:xfrm>
              <a:off x="-1764704" y="1988840"/>
              <a:ext cx="360040" cy="792088"/>
            </a:xfrm>
            <a:prstGeom prst="rect">
              <a:avLst/>
            </a:prstGeom>
            <a:ln w="317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3" name="Rechte verbindingslijn 12"/>
            <p:cNvCxnSpPr/>
            <p:nvPr/>
          </p:nvCxnSpPr>
          <p:spPr>
            <a:xfrm flipV="1">
              <a:off x="-1764704" y="1844824"/>
              <a:ext cx="216024" cy="144016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13"/>
            <p:cNvCxnSpPr/>
            <p:nvPr/>
          </p:nvCxnSpPr>
          <p:spPr>
            <a:xfrm flipV="1">
              <a:off x="-1404664" y="1844824"/>
              <a:ext cx="216024" cy="144016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/>
            <p:nvPr/>
          </p:nvCxnSpPr>
          <p:spPr>
            <a:xfrm flipV="1">
              <a:off x="-1404664" y="2636912"/>
              <a:ext cx="216024" cy="144016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/>
            <p:cNvCxnSpPr/>
            <p:nvPr/>
          </p:nvCxnSpPr>
          <p:spPr>
            <a:xfrm>
              <a:off x="-1548680" y="1844824"/>
              <a:ext cx="360040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>
            <a:xfrm>
              <a:off x="-1188640" y="1844824"/>
              <a:ext cx="0" cy="792088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kstvak 22"/>
          <p:cNvSpPr txBox="1"/>
          <p:nvPr/>
        </p:nvSpPr>
        <p:spPr>
          <a:xfrm>
            <a:off x="6516216" y="6396335"/>
            <a:ext cx="134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Veenpaal</a:t>
            </a:r>
            <a:endParaRPr lang="nl-NL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776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27584" y="0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2699792" y="6396335"/>
            <a:ext cx="389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Veenpaal  23 november  2013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24" y="-8884"/>
            <a:ext cx="8829153" cy="64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8233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27584" y="0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2699792" y="6396335"/>
            <a:ext cx="389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Veenpaal  14 november  2015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52" y="595447"/>
            <a:ext cx="9046488" cy="57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606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16416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27584" y="0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2699792" y="6396335"/>
            <a:ext cx="3899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smtClean="0">
                <a:solidFill>
                  <a:schemeClr val="bg1"/>
                </a:solidFill>
              </a:rPr>
              <a:t>Veenpaal  14 november  2015</a:t>
            </a:r>
            <a:endParaRPr lang="nl-NL" sz="240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8" y="-4763"/>
            <a:ext cx="8011509" cy="63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881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8604448" y="6453336"/>
            <a:ext cx="53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27584" y="0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900" y="0"/>
            <a:ext cx="4908192" cy="682266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0"/>
            <a:ext cx="219573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6990092" y="0"/>
            <a:ext cx="21539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459339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460432" y="6444000"/>
            <a:ext cx="57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" name="Groep 106"/>
          <p:cNvGrpSpPr/>
          <p:nvPr/>
        </p:nvGrpSpPr>
        <p:grpSpPr>
          <a:xfrm>
            <a:off x="1424940" y="888754"/>
            <a:ext cx="6180710" cy="5720597"/>
            <a:chOff x="1424940" y="888754"/>
            <a:chExt cx="6180710" cy="5720597"/>
          </a:xfrm>
        </p:grpSpPr>
        <p:grpSp>
          <p:nvGrpSpPr>
            <p:cNvPr id="8" name="Groep 65"/>
            <p:cNvGrpSpPr/>
            <p:nvPr/>
          </p:nvGrpSpPr>
          <p:grpSpPr>
            <a:xfrm>
              <a:off x="4417200" y="888754"/>
              <a:ext cx="90535" cy="1892174"/>
              <a:chOff x="4417200" y="888754"/>
              <a:chExt cx="90535" cy="1892174"/>
            </a:xfrm>
          </p:grpSpPr>
          <p:sp>
            <p:nvSpPr>
              <p:cNvPr id="65" name="Vrije vorm 64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88900" cmpd="sng">
                <a:solidFill>
                  <a:srgbClr val="FFFF00">
                    <a:alpha val="50000"/>
                  </a:srgb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Vrije vorm 63"/>
              <p:cNvSpPr/>
              <p:nvPr/>
            </p:nvSpPr>
            <p:spPr>
              <a:xfrm>
                <a:off x="4417200" y="888754"/>
                <a:ext cx="90535" cy="1892174"/>
              </a:xfrm>
              <a:custGeom>
                <a:avLst/>
                <a:gdLst>
                  <a:gd name="connsiteX0" fmla="*/ 90535 w 90535"/>
                  <a:gd name="connsiteY0" fmla="*/ 0 h 1892174"/>
                  <a:gd name="connsiteX1" fmla="*/ 36214 w 90535"/>
                  <a:gd name="connsiteY1" fmla="*/ 461726 h 1892174"/>
                  <a:gd name="connsiteX2" fmla="*/ 9054 w 90535"/>
                  <a:gd name="connsiteY2" fmla="*/ 697116 h 1892174"/>
                  <a:gd name="connsiteX3" fmla="*/ 0 w 90535"/>
                  <a:gd name="connsiteY3" fmla="*/ 1285592 h 1892174"/>
                  <a:gd name="connsiteX4" fmla="*/ 9054 w 90535"/>
                  <a:gd name="connsiteY4" fmla="*/ 1892174 h 1892174"/>
                  <a:gd name="connsiteX5" fmla="*/ 9054 w 90535"/>
                  <a:gd name="connsiteY5" fmla="*/ 1874067 h 189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35" h="1892174">
                    <a:moveTo>
                      <a:pt x="90535" y="0"/>
                    </a:moveTo>
                    <a:lnTo>
                      <a:pt x="36214" y="461726"/>
                    </a:lnTo>
                    <a:lnTo>
                      <a:pt x="9054" y="697116"/>
                    </a:lnTo>
                    <a:lnTo>
                      <a:pt x="0" y="1285592"/>
                    </a:lnTo>
                    <a:lnTo>
                      <a:pt x="9054" y="1892174"/>
                    </a:lnTo>
                    <a:lnTo>
                      <a:pt x="9054" y="1874067"/>
                    </a:lnTo>
                  </a:path>
                </a:pathLst>
              </a:custGeom>
              <a:ln w="381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" name="Groep 69"/>
            <p:cNvGrpSpPr/>
            <p:nvPr/>
          </p:nvGrpSpPr>
          <p:grpSpPr>
            <a:xfrm>
              <a:off x="2346960" y="2276872"/>
              <a:ext cx="2095740" cy="512048"/>
              <a:chOff x="2346960" y="2276872"/>
              <a:chExt cx="2095740" cy="512048"/>
            </a:xfrm>
          </p:grpSpPr>
          <p:sp>
            <p:nvSpPr>
              <p:cNvPr id="69" name="Vrije vorm 68"/>
              <p:cNvSpPr/>
              <p:nvPr/>
            </p:nvSpPr>
            <p:spPr>
              <a:xfrm>
                <a:off x="2347200" y="2276872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Vrije vorm 67"/>
              <p:cNvSpPr/>
              <p:nvPr/>
            </p:nvSpPr>
            <p:spPr>
              <a:xfrm>
                <a:off x="2346960" y="2278380"/>
                <a:ext cx="2095500" cy="510540"/>
              </a:xfrm>
              <a:custGeom>
                <a:avLst/>
                <a:gdLst>
                  <a:gd name="connsiteX0" fmla="*/ 0 w 2095500"/>
                  <a:gd name="connsiteY0" fmla="*/ 0 h 510540"/>
                  <a:gd name="connsiteX1" fmla="*/ 906780 w 2095500"/>
                  <a:gd name="connsiteY1" fmla="*/ 182880 h 510540"/>
                  <a:gd name="connsiteX2" fmla="*/ 2095500 w 2095500"/>
                  <a:gd name="connsiteY2" fmla="*/ 510540 h 510540"/>
                  <a:gd name="connsiteX3" fmla="*/ 2095500 w 2095500"/>
                  <a:gd name="connsiteY3" fmla="*/ 510540 h 510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95500" h="510540">
                    <a:moveTo>
                      <a:pt x="0" y="0"/>
                    </a:moveTo>
                    <a:lnTo>
                      <a:pt x="906780" y="182880"/>
                    </a:lnTo>
                    <a:lnTo>
                      <a:pt x="2095500" y="510540"/>
                    </a:lnTo>
                    <a:lnTo>
                      <a:pt x="2095500" y="51054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0" name="Groep 66"/>
            <p:cNvGrpSpPr/>
            <p:nvPr/>
          </p:nvGrpSpPr>
          <p:grpSpPr>
            <a:xfrm>
              <a:off x="4427984" y="2780928"/>
              <a:ext cx="3177666" cy="107140"/>
              <a:chOff x="4466492" y="2747429"/>
              <a:chExt cx="3134254" cy="107140"/>
            </a:xfrm>
          </p:grpSpPr>
          <p:sp>
            <p:nvSpPr>
              <p:cNvPr id="94" name="Vrije vorm 93"/>
              <p:cNvSpPr/>
              <p:nvPr/>
            </p:nvSpPr>
            <p:spPr>
              <a:xfrm>
                <a:off x="4499992" y="2747429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Vrije vorm 94"/>
              <p:cNvSpPr/>
              <p:nvPr/>
            </p:nvSpPr>
            <p:spPr>
              <a:xfrm>
                <a:off x="4466492" y="2749062"/>
                <a:ext cx="3100754" cy="105507"/>
              </a:xfrm>
              <a:custGeom>
                <a:avLst/>
                <a:gdLst>
                  <a:gd name="connsiteX0" fmla="*/ 0 w 3100754"/>
                  <a:gd name="connsiteY0" fmla="*/ 0 h 105507"/>
                  <a:gd name="connsiteX1" fmla="*/ 568570 w 3100754"/>
                  <a:gd name="connsiteY1" fmla="*/ 29307 h 105507"/>
                  <a:gd name="connsiteX2" fmla="*/ 1295400 w 3100754"/>
                  <a:gd name="connsiteY2" fmla="*/ 82061 h 105507"/>
                  <a:gd name="connsiteX3" fmla="*/ 1723293 w 3100754"/>
                  <a:gd name="connsiteY3" fmla="*/ 105507 h 105507"/>
                  <a:gd name="connsiteX4" fmla="*/ 2233246 w 3100754"/>
                  <a:gd name="connsiteY4" fmla="*/ 105507 h 105507"/>
                  <a:gd name="connsiteX5" fmla="*/ 3100754 w 3100754"/>
                  <a:gd name="connsiteY5" fmla="*/ 0 h 105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00754" h="105507">
                    <a:moveTo>
                      <a:pt x="0" y="0"/>
                    </a:moveTo>
                    <a:lnTo>
                      <a:pt x="568570" y="29307"/>
                    </a:lnTo>
                    <a:lnTo>
                      <a:pt x="1295400" y="82061"/>
                    </a:lnTo>
                    <a:lnTo>
                      <a:pt x="1723293" y="105507"/>
                    </a:lnTo>
                    <a:lnTo>
                      <a:pt x="2233246" y="105507"/>
                    </a:lnTo>
                    <a:lnTo>
                      <a:pt x="3100754" y="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5" name="Groep 86"/>
            <p:cNvGrpSpPr/>
            <p:nvPr/>
          </p:nvGrpSpPr>
          <p:grpSpPr>
            <a:xfrm>
              <a:off x="1424940" y="3243474"/>
              <a:ext cx="3170580" cy="401550"/>
              <a:chOff x="1424940" y="3238500"/>
              <a:chExt cx="3170580" cy="401550"/>
            </a:xfrm>
          </p:grpSpPr>
          <p:sp>
            <p:nvSpPr>
              <p:cNvPr id="84" name="Vrije vorm 83"/>
              <p:cNvSpPr/>
              <p:nvPr/>
            </p:nvSpPr>
            <p:spPr>
              <a:xfrm>
                <a:off x="1424940" y="32385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Vrije vorm 85"/>
              <p:cNvSpPr/>
              <p:nvPr/>
            </p:nvSpPr>
            <p:spPr>
              <a:xfrm>
                <a:off x="1425600" y="3240000"/>
                <a:ext cx="3169920" cy="400050"/>
              </a:xfrm>
              <a:custGeom>
                <a:avLst/>
                <a:gdLst>
                  <a:gd name="connsiteX0" fmla="*/ 0 w 3169920"/>
                  <a:gd name="connsiteY0" fmla="*/ 0 h 400050"/>
                  <a:gd name="connsiteX1" fmla="*/ 621030 w 3169920"/>
                  <a:gd name="connsiteY1" fmla="*/ 297180 h 400050"/>
                  <a:gd name="connsiteX2" fmla="*/ 1436370 w 3169920"/>
                  <a:gd name="connsiteY2" fmla="*/ 400050 h 400050"/>
                  <a:gd name="connsiteX3" fmla="*/ 2640330 w 3169920"/>
                  <a:gd name="connsiteY3" fmla="*/ 346710 h 400050"/>
                  <a:gd name="connsiteX4" fmla="*/ 3169920 w 3169920"/>
                  <a:gd name="connsiteY4" fmla="*/ 354330 h 400050"/>
                  <a:gd name="connsiteX5" fmla="*/ 3169920 w 3169920"/>
                  <a:gd name="connsiteY5" fmla="*/ 354330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69920" h="400050">
                    <a:moveTo>
                      <a:pt x="0" y="0"/>
                    </a:moveTo>
                    <a:lnTo>
                      <a:pt x="621030" y="297180"/>
                    </a:lnTo>
                    <a:lnTo>
                      <a:pt x="1436370" y="400050"/>
                    </a:lnTo>
                    <a:lnTo>
                      <a:pt x="2640330" y="346710"/>
                    </a:lnTo>
                    <a:lnTo>
                      <a:pt x="3169920" y="354330"/>
                    </a:lnTo>
                    <a:lnTo>
                      <a:pt x="3169920" y="35433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6" name="Groep 84"/>
            <p:cNvGrpSpPr/>
            <p:nvPr/>
          </p:nvGrpSpPr>
          <p:grpSpPr>
            <a:xfrm>
              <a:off x="4427984" y="2780928"/>
              <a:ext cx="170944" cy="825872"/>
              <a:chOff x="4427220" y="2780928"/>
              <a:chExt cx="170944" cy="825872"/>
            </a:xfrm>
          </p:grpSpPr>
          <p:sp>
            <p:nvSpPr>
              <p:cNvPr id="81" name="Vrije vorm 80"/>
              <p:cNvSpPr/>
              <p:nvPr/>
            </p:nvSpPr>
            <p:spPr>
              <a:xfrm>
                <a:off x="4427220" y="2783840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Vrije vorm 81"/>
              <p:cNvSpPr/>
              <p:nvPr/>
            </p:nvSpPr>
            <p:spPr>
              <a:xfrm>
                <a:off x="4427984" y="2780928"/>
                <a:ext cx="170180" cy="822960"/>
              </a:xfrm>
              <a:custGeom>
                <a:avLst/>
                <a:gdLst>
                  <a:gd name="connsiteX0" fmla="*/ 0 w 170180"/>
                  <a:gd name="connsiteY0" fmla="*/ 0 h 822960"/>
                  <a:gd name="connsiteX1" fmla="*/ 35560 w 170180"/>
                  <a:gd name="connsiteY1" fmla="*/ 60960 h 822960"/>
                  <a:gd name="connsiteX2" fmla="*/ 66040 w 170180"/>
                  <a:gd name="connsiteY2" fmla="*/ 241300 h 822960"/>
                  <a:gd name="connsiteX3" fmla="*/ 96520 w 170180"/>
                  <a:gd name="connsiteY3" fmla="*/ 591820 h 822960"/>
                  <a:gd name="connsiteX4" fmla="*/ 170180 w 170180"/>
                  <a:gd name="connsiteY4" fmla="*/ 822960 h 822960"/>
                  <a:gd name="connsiteX5" fmla="*/ 170180 w 170180"/>
                  <a:gd name="connsiteY5" fmla="*/ 822960 h 822960"/>
                  <a:gd name="connsiteX6" fmla="*/ 170180 w 170180"/>
                  <a:gd name="connsiteY6" fmla="*/ 82296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" h="822960">
                    <a:moveTo>
                      <a:pt x="0" y="0"/>
                    </a:moveTo>
                    <a:lnTo>
                      <a:pt x="35560" y="60960"/>
                    </a:lnTo>
                    <a:lnTo>
                      <a:pt x="66040" y="241300"/>
                    </a:lnTo>
                    <a:lnTo>
                      <a:pt x="96520" y="591820"/>
                    </a:lnTo>
                    <a:lnTo>
                      <a:pt x="170180" y="822960"/>
                    </a:lnTo>
                    <a:lnTo>
                      <a:pt x="170180" y="822960"/>
                    </a:lnTo>
                    <a:lnTo>
                      <a:pt x="170180" y="822960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ep 105"/>
            <p:cNvGrpSpPr/>
            <p:nvPr/>
          </p:nvGrpSpPr>
          <p:grpSpPr>
            <a:xfrm>
              <a:off x="4608000" y="3603279"/>
              <a:ext cx="552475" cy="3006072"/>
              <a:chOff x="4608000" y="3603279"/>
              <a:chExt cx="552475" cy="3006072"/>
            </a:xfrm>
          </p:grpSpPr>
          <p:sp>
            <p:nvSpPr>
              <p:cNvPr id="104" name="Vrije vorm 103"/>
              <p:cNvSpPr/>
              <p:nvPr/>
            </p:nvSpPr>
            <p:spPr>
              <a:xfrm>
                <a:off x="4608214" y="3603279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8890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Vrije vorm 104"/>
              <p:cNvSpPr/>
              <p:nvPr/>
            </p:nvSpPr>
            <p:spPr>
              <a:xfrm>
                <a:off x="4608000" y="3603600"/>
                <a:ext cx="552261" cy="3005751"/>
              </a:xfrm>
              <a:custGeom>
                <a:avLst/>
                <a:gdLst>
                  <a:gd name="connsiteX0" fmla="*/ 0 w 552261"/>
                  <a:gd name="connsiteY0" fmla="*/ 0 h 3005751"/>
                  <a:gd name="connsiteX1" fmla="*/ 271604 w 552261"/>
                  <a:gd name="connsiteY1" fmla="*/ 1412341 h 3005751"/>
                  <a:gd name="connsiteX2" fmla="*/ 371192 w 552261"/>
                  <a:gd name="connsiteY2" fmla="*/ 2018923 h 3005751"/>
                  <a:gd name="connsiteX3" fmla="*/ 398352 w 552261"/>
                  <a:gd name="connsiteY3" fmla="*/ 2408222 h 3005751"/>
                  <a:gd name="connsiteX4" fmla="*/ 389299 w 552261"/>
                  <a:gd name="connsiteY4" fmla="*/ 2879002 h 3005751"/>
                  <a:gd name="connsiteX5" fmla="*/ 552261 w 552261"/>
                  <a:gd name="connsiteY5" fmla="*/ 3005751 h 3005751"/>
                  <a:gd name="connsiteX6" fmla="*/ 552261 w 552261"/>
                  <a:gd name="connsiteY6" fmla="*/ 2996697 h 3005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261" h="3005751">
                    <a:moveTo>
                      <a:pt x="0" y="0"/>
                    </a:moveTo>
                    <a:lnTo>
                      <a:pt x="271604" y="1412341"/>
                    </a:lnTo>
                    <a:lnTo>
                      <a:pt x="371192" y="2018923"/>
                    </a:lnTo>
                    <a:lnTo>
                      <a:pt x="398352" y="2408222"/>
                    </a:lnTo>
                    <a:lnTo>
                      <a:pt x="389299" y="2879002"/>
                    </a:lnTo>
                    <a:lnTo>
                      <a:pt x="552261" y="3005751"/>
                    </a:lnTo>
                    <a:lnTo>
                      <a:pt x="552261" y="2996697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8" name="Groep 112"/>
          <p:cNvGrpSpPr/>
          <p:nvPr/>
        </p:nvGrpSpPr>
        <p:grpSpPr>
          <a:xfrm>
            <a:off x="1979712" y="1097449"/>
            <a:ext cx="5570483" cy="4119557"/>
            <a:chOff x="1979712" y="1097449"/>
            <a:chExt cx="5570483" cy="4119557"/>
          </a:xfrm>
        </p:grpSpPr>
        <p:sp>
          <p:nvSpPr>
            <p:cNvPr id="108" name="Tekstvak 107"/>
            <p:cNvSpPr txBox="1"/>
            <p:nvPr/>
          </p:nvSpPr>
          <p:spPr>
            <a:xfrm>
              <a:off x="2843808" y="1097449"/>
              <a:ext cx="160973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Groot</a:t>
              </a:r>
            </a:p>
            <a:p>
              <a:r>
                <a:rPr lang="nl-NL" sz="4000" b="1" smtClean="0"/>
                <a:t>Driene</a:t>
              </a:r>
              <a:endParaRPr lang="nl-NL" sz="4000" b="1"/>
            </a:p>
          </p:txBody>
        </p:sp>
        <p:sp>
          <p:nvSpPr>
            <p:cNvPr id="109" name="Tekstvak 108"/>
            <p:cNvSpPr txBox="1"/>
            <p:nvPr/>
          </p:nvSpPr>
          <p:spPr>
            <a:xfrm>
              <a:off x="5076056" y="1268760"/>
              <a:ext cx="21599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Lonneker</a:t>
              </a:r>
              <a:endParaRPr lang="nl-NL" sz="4000" b="1"/>
            </a:p>
          </p:txBody>
        </p:sp>
        <p:sp>
          <p:nvSpPr>
            <p:cNvPr id="110" name="Tekstvak 109"/>
            <p:cNvSpPr txBox="1"/>
            <p:nvPr/>
          </p:nvSpPr>
          <p:spPr>
            <a:xfrm>
              <a:off x="5076056" y="4149080"/>
              <a:ext cx="24741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Eschmarke</a:t>
              </a:r>
              <a:endParaRPr lang="nl-NL" sz="4000" b="1"/>
            </a:p>
          </p:txBody>
        </p:sp>
        <p:sp>
          <p:nvSpPr>
            <p:cNvPr id="111" name="Tekstvak 110"/>
            <p:cNvSpPr txBox="1"/>
            <p:nvPr/>
          </p:nvSpPr>
          <p:spPr>
            <a:xfrm>
              <a:off x="2333428" y="4509120"/>
              <a:ext cx="15905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Usselo</a:t>
              </a:r>
              <a:endParaRPr lang="nl-NL" sz="4000" b="1"/>
            </a:p>
          </p:txBody>
        </p:sp>
        <p:sp>
          <p:nvSpPr>
            <p:cNvPr id="112" name="Tekstvak 111"/>
            <p:cNvSpPr txBox="1"/>
            <p:nvPr/>
          </p:nvSpPr>
          <p:spPr>
            <a:xfrm>
              <a:off x="1979712" y="2708920"/>
              <a:ext cx="21986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000" b="1" smtClean="0"/>
                <a:t>Twekkelo</a:t>
              </a:r>
              <a:endParaRPr lang="nl-NL" sz="4000" b="1"/>
            </a:p>
          </p:txBody>
        </p:sp>
      </p:grpSp>
      <p:sp>
        <p:nvSpPr>
          <p:cNvPr id="92" name="Ovaal 91"/>
          <p:cNvSpPr/>
          <p:nvPr/>
        </p:nvSpPr>
        <p:spPr>
          <a:xfrm>
            <a:off x="4318264" y="17838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Ovaal 92"/>
          <p:cNvSpPr/>
          <p:nvPr/>
        </p:nvSpPr>
        <p:spPr>
          <a:xfrm>
            <a:off x="4316488" y="2153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6" name="Ovaal 95"/>
          <p:cNvSpPr/>
          <p:nvPr/>
        </p:nvSpPr>
        <p:spPr>
          <a:xfrm>
            <a:off x="4336808" y="26587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7" name="Ovaal 96"/>
          <p:cNvSpPr/>
          <p:nvPr/>
        </p:nvSpPr>
        <p:spPr>
          <a:xfrm>
            <a:off x="4316488" y="23973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al 97"/>
          <p:cNvSpPr/>
          <p:nvPr/>
        </p:nvSpPr>
        <p:spPr>
          <a:xfrm>
            <a:off x="3127768" y="23539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Ovaal 98"/>
          <p:cNvSpPr/>
          <p:nvPr/>
        </p:nvSpPr>
        <p:spPr>
          <a:xfrm>
            <a:off x="4936248" y="26993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Ovaal 99"/>
          <p:cNvSpPr/>
          <p:nvPr/>
        </p:nvSpPr>
        <p:spPr>
          <a:xfrm>
            <a:off x="5647448" y="276034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Ovaal 100"/>
          <p:cNvSpPr/>
          <p:nvPr/>
        </p:nvSpPr>
        <p:spPr>
          <a:xfrm>
            <a:off x="6592328" y="2770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7" name="Ovaal 106"/>
          <p:cNvSpPr/>
          <p:nvPr/>
        </p:nvSpPr>
        <p:spPr>
          <a:xfrm>
            <a:off x="2716144" y="3527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3" name="Ovaal 112"/>
          <p:cNvSpPr/>
          <p:nvPr/>
        </p:nvSpPr>
        <p:spPr>
          <a:xfrm>
            <a:off x="5082640" y="33143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4" name="Ovaal 113"/>
          <p:cNvSpPr/>
          <p:nvPr/>
        </p:nvSpPr>
        <p:spPr>
          <a:xfrm>
            <a:off x="5350248" y="328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5" name="Ovaal 114"/>
          <p:cNvSpPr/>
          <p:nvPr/>
        </p:nvSpPr>
        <p:spPr>
          <a:xfrm>
            <a:off x="5506096" y="343268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6" name="Ovaal 115"/>
          <p:cNvSpPr/>
          <p:nvPr/>
        </p:nvSpPr>
        <p:spPr>
          <a:xfrm>
            <a:off x="5458744" y="361378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7" name="Ovaal 116"/>
          <p:cNvSpPr/>
          <p:nvPr/>
        </p:nvSpPr>
        <p:spPr>
          <a:xfrm>
            <a:off x="5238672" y="367296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8" name="Ovaal 117"/>
          <p:cNvSpPr/>
          <p:nvPr/>
        </p:nvSpPr>
        <p:spPr>
          <a:xfrm>
            <a:off x="5059240" y="35289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2" name="Tekstvak 121"/>
          <p:cNvSpPr txBox="1"/>
          <p:nvPr/>
        </p:nvSpPr>
        <p:spPr>
          <a:xfrm>
            <a:off x="39606" y="56037"/>
            <a:ext cx="833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>
                <a:solidFill>
                  <a:schemeClr val="bg1"/>
                </a:solidFill>
              </a:rPr>
              <a:t>wat</a:t>
            </a:r>
          </a:p>
          <a:p>
            <a:r>
              <a:rPr lang="nl-NL" smtClean="0">
                <a:solidFill>
                  <a:schemeClr val="bg1"/>
                </a:solidFill>
              </a:rPr>
              <a:t>nu nog</a:t>
            </a:r>
          </a:p>
          <a:p>
            <a:r>
              <a:rPr lang="nl-NL" smtClean="0">
                <a:solidFill>
                  <a:schemeClr val="bg1"/>
                </a:solidFill>
              </a:rPr>
              <a:t>ont-</a:t>
            </a:r>
          </a:p>
          <a:p>
            <a:r>
              <a:rPr lang="nl-NL" smtClean="0">
                <a:solidFill>
                  <a:schemeClr val="bg1"/>
                </a:solidFill>
              </a:rPr>
              <a:t>breekt</a:t>
            </a:r>
          </a:p>
        </p:txBody>
      </p:sp>
      <p:sp>
        <p:nvSpPr>
          <p:cNvPr id="71" name="Ovaal 70"/>
          <p:cNvSpPr/>
          <p:nvPr/>
        </p:nvSpPr>
        <p:spPr>
          <a:xfrm>
            <a:off x="5007448" y="647840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Ovaal 71"/>
          <p:cNvSpPr/>
          <p:nvPr/>
        </p:nvSpPr>
        <p:spPr>
          <a:xfrm>
            <a:off x="4480408" y="64223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al 76"/>
          <p:cNvSpPr/>
          <p:nvPr/>
        </p:nvSpPr>
        <p:spPr>
          <a:xfrm>
            <a:off x="3167992" y="60106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3984840" y="626467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2439632" y="622403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243520" y="498277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209696" y="283205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Ovaal 84"/>
          <p:cNvSpPr/>
          <p:nvPr/>
        </p:nvSpPr>
        <p:spPr>
          <a:xfrm>
            <a:off x="2345160" y="103309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7" name="Ovaal 86"/>
          <p:cNvSpPr/>
          <p:nvPr/>
        </p:nvSpPr>
        <p:spPr>
          <a:xfrm>
            <a:off x="3706600" y="6470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Ovaal 87"/>
          <p:cNvSpPr/>
          <p:nvPr/>
        </p:nvSpPr>
        <p:spPr>
          <a:xfrm>
            <a:off x="3951720" y="69955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9" name="Ovaal 88"/>
          <p:cNvSpPr/>
          <p:nvPr/>
        </p:nvSpPr>
        <p:spPr>
          <a:xfrm>
            <a:off x="4186680" y="75208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Ovaal 89"/>
          <p:cNvSpPr/>
          <p:nvPr/>
        </p:nvSpPr>
        <p:spPr>
          <a:xfrm>
            <a:off x="4411480" y="7843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2" name="Ovaal 101"/>
          <p:cNvSpPr/>
          <p:nvPr/>
        </p:nvSpPr>
        <p:spPr>
          <a:xfrm>
            <a:off x="4744568" y="64629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Ovaal 102"/>
          <p:cNvSpPr/>
          <p:nvPr/>
        </p:nvSpPr>
        <p:spPr>
          <a:xfrm>
            <a:off x="3579224" y="6134328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6" name="Ovaal 105"/>
          <p:cNvSpPr/>
          <p:nvPr/>
        </p:nvSpPr>
        <p:spPr>
          <a:xfrm>
            <a:off x="2744432" y="60041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692776" y="23279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7577872" y="10667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6939440" y="4494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7149296" y="6485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Ovaal 62"/>
          <p:cNvSpPr/>
          <p:nvPr/>
        </p:nvSpPr>
        <p:spPr>
          <a:xfrm>
            <a:off x="7362656" y="85170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7699584" y="197224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7648576" y="226812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7474760" y="296546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Ovaal 90"/>
          <p:cNvSpPr/>
          <p:nvPr/>
        </p:nvSpPr>
        <p:spPr>
          <a:xfrm>
            <a:off x="6026920" y="2458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3" name="Ovaal 122"/>
          <p:cNvSpPr/>
          <p:nvPr/>
        </p:nvSpPr>
        <p:spPr>
          <a:xfrm>
            <a:off x="6480592" y="203160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4" name="Rechthoek 123"/>
          <p:cNvSpPr/>
          <p:nvPr/>
        </p:nvSpPr>
        <p:spPr>
          <a:xfrm>
            <a:off x="7647816" y="20828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5" name="Rechthoek 124"/>
          <p:cNvSpPr/>
          <p:nvPr/>
        </p:nvSpPr>
        <p:spPr>
          <a:xfrm>
            <a:off x="7130544" y="2691512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6" name="Rechthoek 125"/>
          <p:cNvSpPr/>
          <p:nvPr/>
        </p:nvSpPr>
        <p:spPr>
          <a:xfrm>
            <a:off x="6058704" y="27324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7" name="Rechthoek 126"/>
          <p:cNvSpPr/>
          <p:nvPr/>
        </p:nvSpPr>
        <p:spPr>
          <a:xfrm>
            <a:off x="5396424" y="271232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8" name="Rechthoek 127"/>
          <p:cNvSpPr/>
          <p:nvPr/>
        </p:nvSpPr>
        <p:spPr>
          <a:xfrm>
            <a:off x="5148064" y="270892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9" name="Rechthoek 128"/>
          <p:cNvSpPr/>
          <p:nvPr/>
        </p:nvSpPr>
        <p:spPr>
          <a:xfrm>
            <a:off x="4572000" y="2636912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1" name="Ovaal 130"/>
          <p:cNvSpPr/>
          <p:nvPr/>
        </p:nvSpPr>
        <p:spPr>
          <a:xfrm>
            <a:off x="4355976" y="285293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3" name="Rechthoek 132"/>
          <p:cNvSpPr/>
          <p:nvPr/>
        </p:nvSpPr>
        <p:spPr>
          <a:xfrm>
            <a:off x="4283968" y="1412776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4" name="Rechthoek 133"/>
          <p:cNvSpPr/>
          <p:nvPr/>
        </p:nvSpPr>
        <p:spPr>
          <a:xfrm>
            <a:off x="4285744" y="116662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5" name="Rechthoek 134"/>
          <p:cNvSpPr/>
          <p:nvPr/>
        </p:nvSpPr>
        <p:spPr>
          <a:xfrm>
            <a:off x="4361304" y="97606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6" name="Rechthoek 135"/>
          <p:cNvSpPr/>
          <p:nvPr/>
        </p:nvSpPr>
        <p:spPr>
          <a:xfrm>
            <a:off x="4703365" y="617469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7" name="Rechthoek 136"/>
          <p:cNvSpPr/>
          <p:nvPr/>
        </p:nvSpPr>
        <p:spPr>
          <a:xfrm>
            <a:off x="3410208" y="54508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8" name="Rechthoek 137"/>
          <p:cNvSpPr/>
          <p:nvPr/>
        </p:nvSpPr>
        <p:spPr>
          <a:xfrm>
            <a:off x="2882384" y="1079976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9" name="Rechthoek 138"/>
          <p:cNvSpPr/>
          <p:nvPr/>
        </p:nvSpPr>
        <p:spPr>
          <a:xfrm>
            <a:off x="2195736" y="2132856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0" name="Rechthoek 139"/>
          <p:cNvSpPr/>
          <p:nvPr/>
        </p:nvSpPr>
        <p:spPr>
          <a:xfrm>
            <a:off x="1611888" y="240436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2" name="Rechthoek 141"/>
          <p:cNvSpPr/>
          <p:nvPr/>
        </p:nvSpPr>
        <p:spPr>
          <a:xfrm>
            <a:off x="1894512" y="339876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3" name="Rechthoek 142"/>
          <p:cNvSpPr/>
          <p:nvPr/>
        </p:nvSpPr>
        <p:spPr>
          <a:xfrm>
            <a:off x="7554392" y="198944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4" name="Rechthoek 143"/>
          <p:cNvSpPr/>
          <p:nvPr/>
        </p:nvSpPr>
        <p:spPr>
          <a:xfrm>
            <a:off x="7775928" y="198752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5" name="Rechthoek 144"/>
          <p:cNvSpPr/>
          <p:nvPr/>
        </p:nvSpPr>
        <p:spPr>
          <a:xfrm>
            <a:off x="7606736" y="217938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6" name="Rechthoek 145"/>
          <p:cNvSpPr/>
          <p:nvPr/>
        </p:nvSpPr>
        <p:spPr>
          <a:xfrm>
            <a:off x="7775928" y="21704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7" name="Rechthoek 146"/>
          <p:cNvSpPr/>
          <p:nvPr/>
        </p:nvSpPr>
        <p:spPr>
          <a:xfrm>
            <a:off x="3477408" y="3440936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8" name="Rechthoek 147"/>
          <p:cNvSpPr/>
          <p:nvPr/>
        </p:nvSpPr>
        <p:spPr>
          <a:xfrm>
            <a:off x="3707904" y="34290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9" name="Rechthoek 148"/>
          <p:cNvSpPr/>
          <p:nvPr/>
        </p:nvSpPr>
        <p:spPr>
          <a:xfrm>
            <a:off x="3923928" y="341706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0" name="Rechthoek 149"/>
          <p:cNvSpPr/>
          <p:nvPr/>
        </p:nvSpPr>
        <p:spPr>
          <a:xfrm>
            <a:off x="4139952" y="34290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Rechthoek 150"/>
          <p:cNvSpPr/>
          <p:nvPr/>
        </p:nvSpPr>
        <p:spPr>
          <a:xfrm>
            <a:off x="4499992" y="342900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2" name="Rechthoek 151"/>
          <p:cNvSpPr/>
          <p:nvPr/>
        </p:nvSpPr>
        <p:spPr>
          <a:xfrm>
            <a:off x="4499992" y="364502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3" name="Rechthoek 152"/>
          <p:cNvSpPr/>
          <p:nvPr/>
        </p:nvSpPr>
        <p:spPr>
          <a:xfrm>
            <a:off x="4560064" y="384886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4" name="Rechthoek 153"/>
          <p:cNvSpPr/>
          <p:nvPr/>
        </p:nvSpPr>
        <p:spPr>
          <a:xfrm>
            <a:off x="4627632" y="429210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5" name="Rechthoek 154"/>
          <p:cNvSpPr/>
          <p:nvPr/>
        </p:nvSpPr>
        <p:spPr>
          <a:xfrm>
            <a:off x="4685040" y="459310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6" name="Rechthoek 155"/>
          <p:cNvSpPr/>
          <p:nvPr/>
        </p:nvSpPr>
        <p:spPr>
          <a:xfrm>
            <a:off x="4742448" y="489410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7" name="Rechthoek 156"/>
          <p:cNvSpPr/>
          <p:nvPr/>
        </p:nvSpPr>
        <p:spPr>
          <a:xfrm>
            <a:off x="4789696" y="507318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8" name="Rechthoek 157"/>
          <p:cNvSpPr/>
          <p:nvPr/>
        </p:nvSpPr>
        <p:spPr>
          <a:xfrm>
            <a:off x="4836944" y="536402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9" name="Rechthoek 158"/>
          <p:cNvSpPr/>
          <p:nvPr/>
        </p:nvSpPr>
        <p:spPr>
          <a:xfrm>
            <a:off x="4868704" y="581440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0" name="Rechthoek 159"/>
          <p:cNvSpPr/>
          <p:nvPr/>
        </p:nvSpPr>
        <p:spPr>
          <a:xfrm>
            <a:off x="4869984" y="6010792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1" name="Rechthoek 160"/>
          <p:cNvSpPr/>
          <p:nvPr/>
        </p:nvSpPr>
        <p:spPr>
          <a:xfrm>
            <a:off x="4881424" y="6390056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2" name="Rechthoek 161"/>
          <p:cNvSpPr/>
          <p:nvPr/>
        </p:nvSpPr>
        <p:spPr>
          <a:xfrm>
            <a:off x="7698408" y="317807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5" name="Rechthoek 164"/>
          <p:cNvSpPr/>
          <p:nvPr/>
        </p:nvSpPr>
        <p:spPr>
          <a:xfrm>
            <a:off x="971600" y="400506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6" name="Rechthoek 165"/>
          <p:cNvSpPr/>
          <p:nvPr/>
        </p:nvSpPr>
        <p:spPr>
          <a:xfrm>
            <a:off x="1094408" y="4071352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7" name="Rechthoek 166"/>
          <p:cNvSpPr/>
          <p:nvPr/>
        </p:nvSpPr>
        <p:spPr>
          <a:xfrm>
            <a:off x="1227376" y="431036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8" name="Rechthoek 167"/>
          <p:cNvSpPr/>
          <p:nvPr/>
        </p:nvSpPr>
        <p:spPr>
          <a:xfrm>
            <a:off x="1854840" y="569670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4" name="Ovaal 163"/>
          <p:cNvSpPr/>
          <p:nvPr/>
        </p:nvSpPr>
        <p:spPr>
          <a:xfrm>
            <a:off x="1313520" y="314544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9" name="Rechthoek 168"/>
          <p:cNvSpPr/>
          <p:nvPr/>
        </p:nvSpPr>
        <p:spPr>
          <a:xfrm>
            <a:off x="5461371" y="36817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0" name="Rechthoek 169"/>
          <p:cNvSpPr/>
          <p:nvPr/>
        </p:nvSpPr>
        <p:spPr>
          <a:xfrm>
            <a:off x="4970408" y="505177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1" name="Rechthoek 170"/>
          <p:cNvSpPr/>
          <p:nvPr/>
        </p:nvSpPr>
        <p:spPr>
          <a:xfrm>
            <a:off x="5200839" y="443243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2" name="Rechthoek 171"/>
          <p:cNvSpPr/>
          <p:nvPr/>
        </p:nvSpPr>
        <p:spPr>
          <a:xfrm>
            <a:off x="7408503" y="2627904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3" name="Rechthoek 172"/>
          <p:cNvSpPr/>
          <p:nvPr/>
        </p:nvSpPr>
        <p:spPr>
          <a:xfrm>
            <a:off x="7826708" y="332539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6" name="Rechthoek 175"/>
          <p:cNvSpPr/>
          <p:nvPr/>
        </p:nvSpPr>
        <p:spPr>
          <a:xfrm>
            <a:off x="3630709" y="2463440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7" name="Rechthoek 176"/>
          <p:cNvSpPr/>
          <p:nvPr/>
        </p:nvSpPr>
        <p:spPr>
          <a:xfrm>
            <a:off x="2669624" y="2218308"/>
            <a:ext cx="288032" cy="288032"/>
          </a:xfrm>
          <a:prstGeom prst="rect">
            <a:avLst/>
          </a:prstGeom>
          <a:solidFill>
            <a:srgbClr val="FF0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8" name="Ovaal 177"/>
          <p:cNvSpPr/>
          <p:nvPr/>
        </p:nvSpPr>
        <p:spPr>
          <a:xfrm>
            <a:off x="899592" y="3645024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9" name="Ovaal 178"/>
          <p:cNvSpPr/>
          <p:nvPr/>
        </p:nvSpPr>
        <p:spPr>
          <a:xfrm>
            <a:off x="3971868" y="2567816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0" name="Ovaal 179"/>
          <p:cNvSpPr/>
          <p:nvPr/>
        </p:nvSpPr>
        <p:spPr>
          <a:xfrm>
            <a:off x="4152781" y="2618763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1" name="Ovaal 180"/>
          <p:cNvSpPr/>
          <p:nvPr/>
        </p:nvSpPr>
        <p:spPr>
          <a:xfrm>
            <a:off x="4313864" y="1976725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2" name="Ovaal 181"/>
          <p:cNvSpPr/>
          <p:nvPr/>
        </p:nvSpPr>
        <p:spPr>
          <a:xfrm>
            <a:off x="5671786" y="368171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4" name="Ovaal 173"/>
          <p:cNvSpPr/>
          <p:nvPr/>
        </p:nvSpPr>
        <p:spPr>
          <a:xfrm>
            <a:off x="1403648" y="2636912"/>
            <a:ext cx="216024" cy="216024"/>
          </a:xfrm>
          <a:prstGeom prst="ellipse">
            <a:avLst/>
          </a:prstGeom>
          <a:solidFill>
            <a:srgbClr val="FFFF00">
              <a:alpha val="60000"/>
            </a:srgbClr>
          </a:solidFill>
          <a:ln w="762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4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9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4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9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4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9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4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4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9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6" grpId="0" animBg="1"/>
      <p:bldP spid="176" grpId="1" animBg="1"/>
      <p:bldP spid="177" grpId="0" animBg="1"/>
      <p:bldP spid="17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10436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100392" y="0"/>
            <a:ext cx="10801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388424" y="6444000"/>
            <a:ext cx="64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56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3924"/>
            <a:ext cx="7052752" cy="686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kstvak 56"/>
          <p:cNvSpPr txBox="1"/>
          <p:nvPr/>
        </p:nvSpPr>
        <p:spPr>
          <a:xfrm>
            <a:off x="0" y="5445224"/>
            <a:ext cx="100995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600" smtClean="0">
                <a:solidFill>
                  <a:schemeClr val="bg1"/>
                </a:solidFill>
              </a:rPr>
              <a:t>TCTub</a:t>
            </a:r>
          </a:p>
          <a:p>
            <a:pPr algn="ctr"/>
            <a:r>
              <a:rPr lang="nl-NL" sz="2600" smtClean="0">
                <a:solidFill>
                  <a:schemeClr val="bg1"/>
                </a:solidFill>
              </a:rPr>
              <a:t>2 juli</a:t>
            </a:r>
          </a:p>
          <a:p>
            <a:pPr algn="ctr"/>
            <a:r>
              <a:rPr lang="nl-NL" sz="2600" smtClean="0">
                <a:solidFill>
                  <a:schemeClr val="bg1"/>
                </a:solidFill>
              </a:rPr>
              <a:t>2013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10436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100392" y="0"/>
            <a:ext cx="10801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496880" y="6488668"/>
            <a:ext cx="64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50000"/>
                  </a:schemeClr>
                </a:solidFill>
              </a:rPr>
              <a:pPr/>
              <a:t>57</a:t>
            </a:fld>
            <a:endParaRPr lang="nl-NL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755576" y="6165304"/>
            <a:ext cx="7560840" cy="692696"/>
          </a:xfrm>
          <a:prstGeom prst="rect">
            <a:avLst/>
          </a:prstGeom>
          <a:solidFill>
            <a:schemeClr val="tx1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00" y="-4343"/>
            <a:ext cx="8424936" cy="64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kstvak 56"/>
          <p:cNvSpPr txBox="1"/>
          <p:nvPr/>
        </p:nvSpPr>
        <p:spPr>
          <a:xfrm>
            <a:off x="2699792" y="6381328"/>
            <a:ext cx="33123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600" smtClean="0">
                <a:solidFill>
                  <a:schemeClr val="bg1"/>
                </a:solidFill>
              </a:rPr>
              <a:t>SHSEL  Loakgang 2013</a:t>
            </a: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2112775" y="620688"/>
            <a:ext cx="512614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9600" b="1" smtClean="0"/>
              <a:t>Bedankt</a:t>
            </a:r>
            <a:endParaRPr lang="nl-NL" sz="4000" b="1" smtClean="0"/>
          </a:p>
          <a:p>
            <a:pPr algn="ctr"/>
            <a:r>
              <a:rPr lang="nl-NL" sz="4800" b="1" smtClean="0"/>
              <a:t>voor </a:t>
            </a:r>
          </a:p>
          <a:p>
            <a:pPr algn="ctr"/>
            <a:r>
              <a:rPr lang="nl-NL" sz="7200" b="1" smtClean="0"/>
              <a:t>uw aandacht</a:t>
            </a:r>
          </a:p>
          <a:p>
            <a:pPr algn="ctr"/>
            <a:endParaRPr lang="nl-NL" sz="4000" b="1" smtClean="0"/>
          </a:p>
          <a:p>
            <a:pPr algn="ctr"/>
            <a:endParaRPr lang="nl-NL" sz="4000" b="1" smtClean="0"/>
          </a:p>
          <a:p>
            <a:pPr algn="ctr"/>
            <a:endParaRPr lang="nl-NL" sz="3200" b="1" smtClean="0">
              <a:solidFill>
                <a:srgbClr val="FF0000"/>
              </a:solidFill>
            </a:endParaRPr>
          </a:p>
          <a:p>
            <a:pPr algn="ctr"/>
            <a:r>
              <a:rPr lang="nl-NL" sz="3200" i="1" smtClean="0"/>
              <a:t>Erik Rolevink</a:t>
            </a:r>
          </a:p>
        </p:txBody>
      </p:sp>
      <p:pic>
        <p:nvPicPr>
          <p:cNvPr id="1026" name="Picture 2" descr="C:\Users\Erik\Desktop\SHSEL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05064"/>
            <a:ext cx="1669252" cy="1530384"/>
          </a:xfrm>
          <a:prstGeom prst="rect">
            <a:avLst/>
          </a:prstGeom>
          <a:noFill/>
        </p:spPr>
      </p:pic>
      <p:grpSp>
        <p:nvGrpSpPr>
          <p:cNvPr id="2" name="Groep 78"/>
          <p:cNvGrpSpPr/>
          <p:nvPr/>
        </p:nvGrpSpPr>
        <p:grpSpPr>
          <a:xfrm>
            <a:off x="179512" y="260648"/>
            <a:ext cx="8712968" cy="6336704"/>
            <a:chOff x="179512" y="260648"/>
            <a:chExt cx="8712968" cy="6336704"/>
          </a:xfrm>
        </p:grpSpPr>
        <p:grpSp>
          <p:nvGrpSpPr>
            <p:cNvPr id="3" name="Groep 46"/>
            <p:cNvGrpSpPr/>
            <p:nvPr/>
          </p:nvGrpSpPr>
          <p:grpSpPr>
            <a:xfrm>
              <a:off x="179512" y="260648"/>
              <a:ext cx="8640960" cy="432240"/>
              <a:chOff x="251520" y="764512"/>
              <a:chExt cx="8640960" cy="432240"/>
            </a:xfrm>
          </p:grpSpPr>
          <p:cxnSp>
            <p:nvCxnSpPr>
              <p:cNvPr id="15" name="Rechte verbindingslijn 14"/>
              <p:cNvCxnSpPr/>
              <p:nvPr/>
            </p:nvCxnSpPr>
            <p:spPr>
              <a:xfrm>
                <a:off x="82748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ep 42"/>
              <p:cNvGrpSpPr/>
              <p:nvPr/>
            </p:nvGrpSpPr>
            <p:grpSpPr>
              <a:xfrm>
                <a:off x="1619576" y="764752"/>
                <a:ext cx="432000" cy="432000"/>
                <a:chOff x="1619576" y="764752"/>
                <a:chExt cx="432000" cy="432000"/>
              </a:xfrm>
            </p:grpSpPr>
            <p:cxnSp>
              <p:nvCxnSpPr>
                <p:cNvPr id="18" name="Rechte verbindingslijn 17"/>
                <p:cNvCxnSpPr/>
                <p:nvPr/>
              </p:nvCxnSpPr>
              <p:spPr>
                <a:xfrm>
                  <a:off x="161957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Rechte verbindingslijn 18"/>
                <p:cNvCxnSpPr/>
                <p:nvPr/>
              </p:nvCxnSpPr>
              <p:spPr>
                <a:xfrm>
                  <a:off x="183560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ep 22"/>
              <p:cNvGrpSpPr/>
              <p:nvPr/>
            </p:nvGrpSpPr>
            <p:grpSpPr>
              <a:xfrm>
                <a:off x="2195688" y="764704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24" name="Rechte verbindingslijn 23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Rechte verbindingslijn 24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Rechte verbindingslijn 25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ep 26"/>
              <p:cNvGrpSpPr/>
              <p:nvPr/>
            </p:nvGrpSpPr>
            <p:grpSpPr>
              <a:xfrm>
                <a:off x="3563888" y="764656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28" name="Rechte verbindingslijn 27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echte verbindingslijn 28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Rechte verbindingslijn 29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ep 30"/>
              <p:cNvGrpSpPr/>
              <p:nvPr/>
            </p:nvGrpSpPr>
            <p:grpSpPr>
              <a:xfrm>
                <a:off x="4932088" y="764608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32" name="Rechte verbindingslijn 31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32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chte verbindingslijn 33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ep 34"/>
              <p:cNvGrpSpPr/>
              <p:nvPr/>
            </p:nvGrpSpPr>
            <p:grpSpPr>
              <a:xfrm>
                <a:off x="6300240" y="764560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36" name="Rechte verbindingslijn 35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chte verbindingslijn 36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chte verbindingslijn 37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ep 38"/>
              <p:cNvGrpSpPr/>
              <p:nvPr/>
            </p:nvGrpSpPr>
            <p:grpSpPr>
              <a:xfrm>
                <a:off x="7668392" y="764512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40" name="Rechte verbindingslijn 39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chte verbindingslijn 40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chte verbindingslijn 41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ep 43"/>
              <p:cNvGrpSpPr/>
              <p:nvPr/>
            </p:nvGrpSpPr>
            <p:grpSpPr>
              <a:xfrm>
                <a:off x="251520" y="764704"/>
                <a:ext cx="432000" cy="432000"/>
                <a:chOff x="1619576" y="764752"/>
                <a:chExt cx="432000" cy="432000"/>
              </a:xfrm>
            </p:grpSpPr>
            <p:cxnSp>
              <p:nvCxnSpPr>
                <p:cNvPr id="45" name="Rechte verbindingslijn 44"/>
                <p:cNvCxnSpPr/>
                <p:nvPr/>
              </p:nvCxnSpPr>
              <p:spPr>
                <a:xfrm>
                  <a:off x="161957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Rechte verbindingslijn 45"/>
                <p:cNvCxnSpPr/>
                <p:nvPr/>
              </p:nvCxnSpPr>
              <p:spPr>
                <a:xfrm>
                  <a:off x="183560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ep 48"/>
            <p:cNvGrpSpPr/>
            <p:nvPr/>
          </p:nvGrpSpPr>
          <p:grpSpPr>
            <a:xfrm>
              <a:off x="251520" y="6165112"/>
              <a:ext cx="8640960" cy="432240"/>
              <a:chOff x="251520" y="764512"/>
              <a:chExt cx="8640960" cy="432240"/>
            </a:xfrm>
          </p:grpSpPr>
          <p:cxnSp>
            <p:nvCxnSpPr>
              <p:cNvPr id="50" name="Rechte verbindingslijn 49"/>
              <p:cNvCxnSpPr/>
              <p:nvPr/>
            </p:nvCxnSpPr>
            <p:spPr>
              <a:xfrm>
                <a:off x="827488" y="980728"/>
                <a:ext cx="648072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ep 50"/>
              <p:cNvGrpSpPr/>
              <p:nvPr/>
            </p:nvGrpSpPr>
            <p:grpSpPr>
              <a:xfrm>
                <a:off x="1619576" y="764752"/>
                <a:ext cx="432000" cy="432000"/>
                <a:chOff x="1619576" y="764752"/>
                <a:chExt cx="432000" cy="432000"/>
              </a:xfrm>
            </p:grpSpPr>
            <p:cxnSp>
              <p:nvCxnSpPr>
                <p:cNvPr id="75" name="Rechte verbindingslijn 74"/>
                <p:cNvCxnSpPr/>
                <p:nvPr/>
              </p:nvCxnSpPr>
              <p:spPr>
                <a:xfrm>
                  <a:off x="161957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Rechte verbindingslijn 75"/>
                <p:cNvCxnSpPr/>
                <p:nvPr/>
              </p:nvCxnSpPr>
              <p:spPr>
                <a:xfrm>
                  <a:off x="183560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ep 51"/>
              <p:cNvGrpSpPr/>
              <p:nvPr/>
            </p:nvGrpSpPr>
            <p:grpSpPr>
              <a:xfrm>
                <a:off x="2195688" y="764704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72" name="Rechte verbindingslijn 71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Rechte verbindingslijn 73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ep 52"/>
              <p:cNvGrpSpPr/>
              <p:nvPr/>
            </p:nvGrpSpPr>
            <p:grpSpPr>
              <a:xfrm>
                <a:off x="3563888" y="764656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69" name="Rechte verbindingslijn 68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Rechte verbindingslijn 69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Rechte verbindingslijn 70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ep 53"/>
              <p:cNvGrpSpPr/>
              <p:nvPr/>
            </p:nvGrpSpPr>
            <p:grpSpPr>
              <a:xfrm>
                <a:off x="4932088" y="764608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66" name="Rechte verbindingslijn 65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Rechte verbindingslijn 66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Rechte verbindingslijn 67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ep 54"/>
              <p:cNvGrpSpPr/>
              <p:nvPr/>
            </p:nvGrpSpPr>
            <p:grpSpPr>
              <a:xfrm>
                <a:off x="6300240" y="764560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63" name="Rechte verbindingslijn 62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Rechte verbindingslijn 63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Rechte verbindingslijn 64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ep 55"/>
              <p:cNvGrpSpPr/>
              <p:nvPr/>
            </p:nvGrpSpPr>
            <p:grpSpPr>
              <a:xfrm>
                <a:off x="7668392" y="764512"/>
                <a:ext cx="1224088" cy="432000"/>
                <a:chOff x="323528" y="764752"/>
                <a:chExt cx="1224088" cy="432000"/>
              </a:xfrm>
            </p:grpSpPr>
            <p:cxnSp>
              <p:nvCxnSpPr>
                <p:cNvPr id="60" name="Rechte verbindingslijn 59"/>
                <p:cNvCxnSpPr/>
                <p:nvPr/>
              </p:nvCxnSpPr>
              <p:spPr>
                <a:xfrm>
                  <a:off x="323528" y="980728"/>
                  <a:ext cx="648072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Rechte verbindingslijn 60"/>
                <p:cNvCxnSpPr/>
                <p:nvPr/>
              </p:nvCxnSpPr>
              <p:spPr>
                <a:xfrm>
                  <a:off x="111561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Rechte verbindingslijn 61"/>
                <p:cNvCxnSpPr/>
                <p:nvPr/>
              </p:nvCxnSpPr>
              <p:spPr>
                <a:xfrm>
                  <a:off x="133164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ep 56"/>
              <p:cNvGrpSpPr/>
              <p:nvPr/>
            </p:nvGrpSpPr>
            <p:grpSpPr>
              <a:xfrm>
                <a:off x="251520" y="764704"/>
                <a:ext cx="432000" cy="432000"/>
                <a:chOff x="1619576" y="764752"/>
                <a:chExt cx="432000" cy="432000"/>
              </a:xfrm>
            </p:grpSpPr>
            <p:cxnSp>
              <p:nvCxnSpPr>
                <p:cNvPr id="58" name="Rechte verbindingslijn 57"/>
                <p:cNvCxnSpPr/>
                <p:nvPr/>
              </p:nvCxnSpPr>
              <p:spPr>
                <a:xfrm>
                  <a:off x="1619576" y="980728"/>
                  <a:ext cx="432000" cy="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Rechte verbindingslijn 58"/>
                <p:cNvCxnSpPr/>
                <p:nvPr/>
              </p:nvCxnSpPr>
              <p:spPr>
                <a:xfrm>
                  <a:off x="1835600" y="764752"/>
                  <a:ext cx="0" cy="432000"/>
                </a:xfrm>
                <a:prstGeom prst="line">
                  <a:avLst/>
                </a:prstGeom>
                <a:ln w="1270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77" name="Picture 2" descr="File:Enschede wapen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2065914" cy="14401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8" name="Picture 4" descr="File:WapenVanLonne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77072"/>
            <a:ext cx="1175771" cy="14914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 37"/>
          <p:cNvSpPr/>
          <p:nvPr/>
        </p:nvSpPr>
        <p:spPr>
          <a:xfrm>
            <a:off x="1577762" y="840522"/>
            <a:ext cx="1822704" cy="1822704"/>
          </a:xfrm>
          <a:custGeom>
            <a:avLst/>
            <a:gdLst>
              <a:gd name="connsiteX0" fmla="*/ 0 w 1822704"/>
              <a:gd name="connsiteY0" fmla="*/ 1822704 h 1822704"/>
              <a:gd name="connsiteX1" fmla="*/ 164592 w 1822704"/>
              <a:gd name="connsiteY1" fmla="*/ 1682496 h 1822704"/>
              <a:gd name="connsiteX2" fmla="*/ 755904 w 1822704"/>
              <a:gd name="connsiteY2" fmla="*/ 1463040 h 1822704"/>
              <a:gd name="connsiteX3" fmla="*/ 810768 w 1822704"/>
              <a:gd name="connsiteY3" fmla="*/ 1182624 h 1822704"/>
              <a:gd name="connsiteX4" fmla="*/ 1109472 w 1822704"/>
              <a:gd name="connsiteY4" fmla="*/ 1194816 h 1822704"/>
              <a:gd name="connsiteX5" fmla="*/ 1109472 w 1822704"/>
              <a:gd name="connsiteY5" fmla="*/ 1194816 h 1822704"/>
              <a:gd name="connsiteX6" fmla="*/ 1188720 w 1822704"/>
              <a:gd name="connsiteY6" fmla="*/ 1225296 h 1822704"/>
              <a:gd name="connsiteX7" fmla="*/ 1237488 w 1822704"/>
              <a:gd name="connsiteY7" fmla="*/ 1194816 h 1822704"/>
              <a:gd name="connsiteX8" fmla="*/ 1286256 w 1822704"/>
              <a:gd name="connsiteY8" fmla="*/ 1170432 h 1822704"/>
              <a:gd name="connsiteX9" fmla="*/ 1316736 w 1822704"/>
              <a:gd name="connsiteY9" fmla="*/ 1152144 h 1822704"/>
              <a:gd name="connsiteX10" fmla="*/ 1353312 w 1822704"/>
              <a:gd name="connsiteY10" fmla="*/ 1115568 h 1822704"/>
              <a:gd name="connsiteX11" fmla="*/ 1383792 w 1822704"/>
              <a:gd name="connsiteY11" fmla="*/ 1054608 h 1822704"/>
              <a:gd name="connsiteX12" fmla="*/ 1383792 w 1822704"/>
              <a:gd name="connsiteY12" fmla="*/ 999744 h 1822704"/>
              <a:gd name="connsiteX13" fmla="*/ 1383792 w 1822704"/>
              <a:gd name="connsiteY13" fmla="*/ 950976 h 1822704"/>
              <a:gd name="connsiteX14" fmla="*/ 1389888 w 1822704"/>
              <a:gd name="connsiteY14" fmla="*/ 847344 h 1822704"/>
              <a:gd name="connsiteX15" fmla="*/ 1365504 w 1822704"/>
              <a:gd name="connsiteY15" fmla="*/ 768096 h 1822704"/>
              <a:gd name="connsiteX16" fmla="*/ 1347216 w 1822704"/>
              <a:gd name="connsiteY16" fmla="*/ 701040 h 1822704"/>
              <a:gd name="connsiteX17" fmla="*/ 1249680 w 1822704"/>
              <a:gd name="connsiteY17" fmla="*/ 633984 h 1822704"/>
              <a:gd name="connsiteX18" fmla="*/ 1237488 w 1822704"/>
              <a:gd name="connsiteY18" fmla="*/ 591312 h 1822704"/>
              <a:gd name="connsiteX19" fmla="*/ 1261872 w 1822704"/>
              <a:gd name="connsiteY19" fmla="*/ 548640 h 1822704"/>
              <a:gd name="connsiteX20" fmla="*/ 1341120 w 1822704"/>
              <a:gd name="connsiteY20" fmla="*/ 524256 h 1822704"/>
              <a:gd name="connsiteX21" fmla="*/ 1359408 w 1822704"/>
              <a:gd name="connsiteY21" fmla="*/ 469392 h 1822704"/>
              <a:gd name="connsiteX22" fmla="*/ 1353312 w 1822704"/>
              <a:gd name="connsiteY22" fmla="*/ 402336 h 1822704"/>
              <a:gd name="connsiteX23" fmla="*/ 1359408 w 1822704"/>
              <a:gd name="connsiteY23" fmla="*/ 390144 h 1822704"/>
              <a:gd name="connsiteX24" fmla="*/ 1456944 w 1822704"/>
              <a:gd name="connsiteY24" fmla="*/ 402336 h 1822704"/>
              <a:gd name="connsiteX25" fmla="*/ 1822704 w 1822704"/>
              <a:gd name="connsiteY25" fmla="*/ 0 h 1822704"/>
              <a:gd name="connsiteX26" fmla="*/ 1822704 w 1822704"/>
              <a:gd name="connsiteY26" fmla="*/ 0 h 1822704"/>
              <a:gd name="connsiteX27" fmla="*/ 1822704 w 1822704"/>
              <a:gd name="connsiteY27" fmla="*/ 0 h 182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22704" h="1822704">
                <a:moveTo>
                  <a:pt x="0" y="1822704"/>
                </a:moveTo>
                <a:lnTo>
                  <a:pt x="164592" y="1682496"/>
                </a:lnTo>
                <a:lnTo>
                  <a:pt x="755904" y="1463040"/>
                </a:lnTo>
                <a:lnTo>
                  <a:pt x="810768" y="1182624"/>
                </a:lnTo>
                <a:lnTo>
                  <a:pt x="1109472" y="1194816"/>
                </a:lnTo>
                <a:lnTo>
                  <a:pt x="1109472" y="1194816"/>
                </a:lnTo>
                <a:lnTo>
                  <a:pt x="1188720" y="1225296"/>
                </a:lnTo>
                <a:lnTo>
                  <a:pt x="1237488" y="1194816"/>
                </a:lnTo>
                <a:lnTo>
                  <a:pt x="1286256" y="1170432"/>
                </a:lnTo>
                <a:lnTo>
                  <a:pt x="1316736" y="1152144"/>
                </a:lnTo>
                <a:lnTo>
                  <a:pt x="1353312" y="1115568"/>
                </a:lnTo>
                <a:lnTo>
                  <a:pt x="1383792" y="1054608"/>
                </a:lnTo>
                <a:lnTo>
                  <a:pt x="1383792" y="999744"/>
                </a:lnTo>
                <a:lnTo>
                  <a:pt x="1383792" y="950976"/>
                </a:lnTo>
                <a:lnTo>
                  <a:pt x="1389888" y="847344"/>
                </a:lnTo>
                <a:lnTo>
                  <a:pt x="1365504" y="768096"/>
                </a:lnTo>
                <a:lnTo>
                  <a:pt x="1347216" y="701040"/>
                </a:lnTo>
                <a:lnTo>
                  <a:pt x="1249680" y="633984"/>
                </a:lnTo>
                <a:lnTo>
                  <a:pt x="1237488" y="591312"/>
                </a:lnTo>
                <a:lnTo>
                  <a:pt x="1261872" y="548640"/>
                </a:lnTo>
                <a:lnTo>
                  <a:pt x="1341120" y="524256"/>
                </a:lnTo>
                <a:lnTo>
                  <a:pt x="1359408" y="469392"/>
                </a:lnTo>
                <a:lnTo>
                  <a:pt x="1353312" y="402336"/>
                </a:lnTo>
                <a:lnTo>
                  <a:pt x="1359408" y="390144"/>
                </a:lnTo>
                <a:lnTo>
                  <a:pt x="1456944" y="402336"/>
                </a:lnTo>
                <a:lnTo>
                  <a:pt x="1822704" y="0"/>
                </a:lnTo>
                <a:lnTo>
                  <a:pt x="1822704" y="0"/>
                </a:lnTo>
                <a:lnTo>
                  <a:pt x="1822704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 32"/>
          <p:cNvSpPr/>
          <p:nvPr/>
        </p:nvSpPr>
        <p:spPr>
          <a:xfrm>
            <a:off x="1584960" y="847344"/>
            <a:ext cx="1822704" cy="1822704"/>
          </a:xfrm>
          <a:custGeom>
            <a:avLst/>
            <a:gdLst>
              <a:gd name="connsiteX0" fmla="*/ 0 w 1822704"/>
              <a:gd name="connsiteY0" fmla="*/ 1822704 h 1822704"/>
              <a:gd name="connsiteX1" fmla="*/ 164592 w 1822704"/>
              <a:gd name="connsiteY1" fmla="*/ 1682496 h 1822704"/>
              <a:gd name="connsiteX2" fmla="*/ 755904 w 1822704"/>
              <a:gd name="connsiteY2" fmla="*/ 1463040 h 1822704"/>
              <a:gd name="connsiteX3" fmla="*/ 810768 w 1822704"/>
              <a:gd name="connsiteY3" fmla="*/ 1182624 h 1822704"/>
              <a:gd name="connsiteX4" fmla="*/ 1109472 w 1822704"/>
              <a:gd name="connsiteY4" fmla="*/ 1194816 h 1822704"/>
              <a:gd name="connsiteX5" fmla="*/ 1109472 w 1822704"/>
              <a:gd name="connsiteY5" fmla="*/ 1194816 h 1822704"/>
              <a:gd name="connsiteX6" fmla="*/ 1188720 w 1822704"/>
              <a:gd name="connsiteY6" fmla="*/ 1225296 h 1822704"/>
              <a:gd name="connsiteX7" fmla="*/ 1237488 w 1822704"/>
              <a:gd name="connsiteY7" fmla="*/ 1194816 h 1822704"/>
              <a:gd name="connsiteX8" fmla="*/ 1286256 w 1822704"/>
              <a:gd name="connsiteY8" fmla="*/ 1170432 h 1822704"/>
              <a:gd name="connsiteX9" fmla="*/ 1316736 w 1822704"/>
              <a:gd name="connsiteY9" fmla="*/ 1152144 h 1822704"/>
              <a:gd name="connsiteX10" fmla="*/ 1353312 w 1822704"/>
              <a:gd name="connsiteY10" fmla="*/ 1115568 h 1822704"/>
              <a:gd name="connsiteX11" fmla="*/ 1383792 w 1822704"/>
              <a:gd name="connsiteY11" fmla="*/ 1054608 h 1822704"/>
              <a:gd name="connsiteX12" fmla="*/ 1383792 w 1822704"/>
              <a:gd name="connsiteY12" fmla="*/ 999744 h 1822704"/>
              <a:gd name="connsiteX13" fmla="*/ 1383792 w 1822704"/>
              <a:gd name="connsiteY13" fmla="*/ 950976 h 1822704"/>
              <a:gd name="connsiteX14" fmla="*/ 1389888 w 1822704"/>
              <a:gd name="connsiteY14" fmla="*/ 847344 h 1822704"/>
              <a:gd name="connsiteX15" fmla="*/ 1365504 w 1822704"/>
              <a:gd name="connsiteY15" fmla="*/ 768096 h 1822704"/>
              <a:gd name="connsiteX16" fmla="*/ 1347216 w 1822704"/>
              <a:gd name="connsiteY16" fmla="*/ 701040 h 1822704"/>
              <a:gd name="connsiteX17" fmla="*/ 1249680 w 1822704"/>
              <a:gd name="connsiteY17" fmla="*/ 633984 h 1822704"/>
              <a:gd name="connsiteX18" fmla="*/ 1237488 w 1822704"/>
              <a:gd name="connsiteY18" fmla="*/ 591312 h 1822704"/>
              <a:gd name="connsiteX19" fmla="*/ 1261872 w 1822704"/>
              <a:gd name="connsiteY19" fmla="*/ 548640 h 1822704"/>
              <a:gd name="connsiteX20" fmla="*/ 1341120 w 1822704"/>
              <a:gd name="connsiteY20" fmla="*/ 524256 h 1822704"/>
              <a:gd name="connsiteX21" fmla="*/ 1359408 w 1822704"/>
              <a:gd name="connsiteY21" fmla="*/ 469392 h 1822704"/>
              <a:gd name="connsiteX22" fmla="*/ 1353312 w 1822704"/>
              <a:gd name="connsiteY22" fmla="*/ 402336 h 1822704"/>
              <a:gd name="connsiteX23" fmla="*/ 1359408 w 1822704"/>
              <a:gd name="connsiteY23" fmla="*/ 390144 h 1822704"/>
              <a:gd name="connsiteX24" fmla="*/ 1456944 w 1822704"/>
              <a:gd name="connsiteY24" fmla="*/ 402336 h 1822704"/>
              <a:gd name="connsiteX25" fmla="*/ 1822704 w 1822704"/>
              <a:gd name="connsiteY25" fmla="*/ 0 h 1822704"/>
              <a:gd name="connsiteX26" fmla="*/ 1822704 w 1822704"/>
              <a:gd name="connsiteY26" fmla="*/ 0 h 1822704"/>
              <a:gd name="connsiteX27" fmla="*/ 1822704 w 1822704"/>
              <a:gd name="connsiteY27" fmla="*/ 0 h 182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22704" h="1822704">
                <a:moveTo>
                  <a:pt x="0" y="1822704"/>
                </a:moveTo>
                <a:lnTo>
                  <a:pt x="164592" y="1682496"/>
                </a:lnTo>
                <a:lnTo>
                  <a:pt x="755904" y="1463040"/>
                </a:lnTo>
                <a:lnTo>
                  <a:pt x="810768" y="1182624"/>
                </a:lnTo>
                <a:lnTo>
                  <a:pt x="1109472" y="1194816"/>
                </a:lnTo>
                <a:lnTo>
                  <a:pt x="1109472" y="1194816"/>
                </a:lnTo>
                <a:lnTo>
                  <a:pt x="1188720" y="1225296"/>
                </a:lnTo>
                <a:lnTo>
                  <a:pt x="1237488" y="1194816"/>
                </a:lnTo>
                <a:lnTo>
                  <a:pt x="1286256" y="1170432"/>
                </a:lnTo>
                <a:lnTo>
                  <a:pt x="1316736" y="1152144"/>
                </a:lnTo>
                <a:lnTo>
                  <a:pt x="1353312" y="1115568"/>
                </a:lnTo>
                <a:lnTo>
                  <a:pt x="1383792" y="1054608"/>
                </a:lnTo>
                <a:lnTo>
                  <a:pt x="1383792" y="999744"/>
                </a:lnTo>
                <a:lnTo>
                  <a:pt x="1383792" y="950976"/>
                </a:lnTo>
                <a:lnTo>
                  <a:pt x="1389888" y="847344"/>
                </a:lnTo>
                <a:lnTo>
                  <a:pt x="1365504" y="768096"/>
                </a:lnTo>
                <a:lnTo>
                  <a:pt x="1347216" y="701040"/>
                </a:lnTo>
                <a:lnTo>
                  <a:pt x="1249680" y="633984"/>
                </a:lnTo>
                <a:lnTo>
                  <a:pt x="1237488" y="591312"/>
                </a:lnTo>
                <a:lnTo>
                  <a:pt x="1261872" y="548640"/>
                </a:lnTo>
                <a:lnTo>
                  <a:pt x="1341120" y="524256"/>
                </a:lnTo>
                <a:lnTo>
                  <a:pt x="1359408" y="469392"/>
                </a:lnTo>
                <a:lnTo>
                  <a:pt x="1353312" y="402336"/>
                </a:lnTo>
                <a:lnTo>
                  <a:pt x="1359408" y="390144"/>
                </a:lnTo>
                <a:lnTo>
                  <a:pt x="1456944" y="402336"/>
                </a:lnTo>
                <a:lnTo>
                  <a:pt x="1822704" y="0"/>
                </a:lnTo>
                <a:lnTo>
                  <a:pt x="1822704" y="0"/>
                </a:lnTo>
                <a:lnTo>
                  <a:pt x="1822704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37" name="Vrije vorm 36"/>
          <p:cNvSpPr>
            <a:spLocks noChangeAspect="1"/>
          </p:cNvSpPr>
          <p:nvPr/>
        </p:nvSpPr>
        <p:spPr>
          <a:xfrm>
            <a:off x="4479085" y="2852936"/>
            <a:ext cx="1533075" cy="1369451"/>
          </a:xfrm>
          <a:custGeom>
            <a:avLst/>
            <a:gdLst>
              <a:gd name="connsiteX0" fmla="*/ 2619375 w 7667625"/>
              <a:gd name="connsiteY0" fmla="*/ 304800 h 6781800"/>
              <a:gd name="connsiteX1" fmla="*/ 2819400 w 7667625"/>
              <a:gd name="connsiteY1" fmla="*/ 466725 h 6781800"/>
              <a:gd name="connsiteX2" fmla="*/ 2819400 w 7667625"/>
              <a:gd name="connsiteY2" fmla="*/ 314325 h 6781800"/>
              <a:gd name="connsiteX3" fmla="*/ 3829050 w 7667625"/>
              <a:gd name="connsiteY3" fmla="*/ 571500 h 6781800"/>
              <a:gd name="connsiteX4" fmla="*/ 3905250 w 7667625"/>
              <a:gd name="connsiteY4" fmla="*/ 323850 h 6781800"/>
              <a:gd name="connsiteX5" fmla="*/ 4371975 w 7667625"/>
              <a:gd name="connsiteY5" fmla="*/ 323850 h 6781800"/>
              <a:gd name="connsiteX6" fmla="*/ 4505325 w 7667625"/>
              <a:gd name="connsiteY6" fmla="*/ 0 h 6781800"/>
              <a:gd name="connsiteX7" fmla="*/ 4905375 w 7667625"/>
              <a:gd name="connsiteY7" fmla="*/ 95250 h 6781800"/>
              <a:gd name="connsiteX8" fmla="*/ 4781550 w 7667625"/>
              <a:gd name="connsiteY8" fmla="*/ 400050 h 6781800"/>
              <a:gd name="connsiteX9" fmla="*/ 5267325 w 7667625"/>
              <a:gd name="connsiteY9" fmla="*/ 466725 h 6781800"/>
              <a:gd name="connsiteX10" fmla="*/ 5676900 w 7667625"/>
              <a:gd name="connsiteY10" fmla="*/ 400050 h 6781800"/>
              <a:gd name="connsiteX11" fmla="*/ 5667375 w 7667625"/>
              <a:gd name="connsiteY11" fmla="*/ 561975 h 6781800"/>
              <a:gd name="connsiteX12" fmla="*/ 5676900 w 7667625"/>
              <a:gd name="connsiteY12" fmla="*/ 685800 h 6781800"/>
              <a:gd name="connsiteX13" fmla="*/ 5762625 w 7667625"/>
              <a:gd name="connsiteY13" fmla="*/ 771525 h 6781800"/>
              <a:gd name="connsiteX14" fmla="*/ 5886450 w 7667625"/>
              <a:gd name="connsiteY14" fmla="*/ 838200 h 6781800"/>
              <a:gd name="connsiteX15" fmla="*/ 5915025 w 7667625"/>
              <a:gd name="connsiteY15" fmla="*/ 781050 h 6781800"/>
              <a:gd name="connsiteX16" fmla="*/ 6219825 w 7667625"/>
              <a:gd name="connsiteY16" fmla="*/ 838200 h 6781800"/>
              <a:gd name="connsiteX17" fmla="*/ 6715125 w 7667625"/>
              <a:gd name="connsiteY17" fmla="*/ 1152525 h 6781800"/>
              <a:gd name="connsiteX18" fmla="*/ 6810375 w 7667625"/>
              <a:gd name="connsiteY18" fmla="*/ 1085850 h 6781800"/>
              <a:gd name="connsiteX19" fmla="*/ 6877050 w 7667625"/>
              <a:gd name="connsiteY19" fmla="*/ 1285875 h 6781800"/>
              <a:gd name="connsiteX20" fmla="*/ 6858000 w 7667625"/>
              <a:gd name="connsiteY20" fmla="*/ 1419225 h 6781800"/>
              <a:gd name="connsiteX21" fmla="*/ 6877050 w 7667625"/>
              <a:gd name="connsiteY21" fmla="*/ 1495425 h 6781800"/>
              <a:gd name="connsiteX22" fmla="*/ 6877050 w 7667625"/>
              <a:gd name="connsiteY22" fmla="*/ 1543050 h 6781800"/>
              <a:gd name="connsiteX23" fmla="*/ 6896100 w 7667625"/>
              <a:gd name="connsiteY23" fmla="*/ 1619250 h 6781800"/>
              <a:gd name="connsiteX24" fmla="*/ 6934200 w 7667625"/>
              <a:gd name="connsiteY24" fmla="*/ 1666875 h 6781800"/>
              <a:gd name="connsiteX25" fmla="*/ 7077075 w 7667625"/>
              <a:gd name="connsiteY25" fmla="*/ 1628775 h 6781800"/>
              <a:gd name="connsiteX26" fmla="*/ 7143750 w 7667625"/>
              <a:gd name="connsiteY26" fmla="*/ 1647825 h 6781800"/>
              <a:gd name="connsiteX27" fmla="*/ 7277100 w 7667625"/>
              <a:gd name="connsiteY27" fmla="*/ 1885950 h 6781800"/>
              <a:gd name="connsiteX28" fmla="*/ 7343775 w 7667625"/>
              <a:gd name="connsiteY28" fmla="*/ 2047875 h 6781800"/>
              <a:gd name="connsiteX29" fmla="*/ 7343775 w 7667625"/>
              <a:gd name="connsiteY29" fmla="*/ 2200275 h 6781800"/>
              <a:gd name="connsiteX30" fmla="*/ 7343775 w 7667625"/>
              <a:gd name="connsiteY30" fmla="*/ 2352675 h 6781800"/>
              <a:gd name="connsiteX31" fmla="*/ 7381875 w 7667625"/>
              <a:gd name="connsiteY31" fmla="*/ 2514600 h 6781800"/>
              <a:gd name="connsiteX32" fmla="*/ 7581900 w 7667625"/>
              <a:gd name="connsiteY32" fmla="*/ 2495550 h 6781800"/>
              <a:gd name="connsiteX33" fmla="*/ 7667625 w 7667625"/>
              <a:gd name="connsiteY33" fmla="*/ 3019425 h 6781800"/>
              <a:gd name="connsiteX34" fmla="*/ 7620000 w 7667625"/>
              <a:gd name="connsiteY34" fmla="*/ 3238500 h 6781800"/>
              <a:gd name="connsiteX35" fmla="*/ 7591425 w 7667625"/>
              <a:gd name="connsiteY35" fmla="*/ 3467100 h 6781800"/>
              <a:gd name="connsiteX36" fmla="*/ 7591425 w 7667625"/>
              <a:gd name="connsiteY36" fmla="*/ 3581400 h 6781800"/>
              <a:gd name="connsiteX37" fmla="*/ 7581900 w 7667625"/>
              <a:gd name="connsiteY37" fmla="*/ 3705225 h 6781800"/>
              <a:gd name="connsiteX38" fmla="*/ 7639050 w 7667625"/>
              <a:gd name="connsiteY38" fmla="*/ 3790950 h 6781800"/>
              <a:gd name="connsiteX39" fmla="*/ 7620000 w 7667625"/>
              <a:gd name="connsiteY39" fmla="*/ 3924300 h 6781800"/>
              <a:gd name="connsiteX40" fmla="*/ 7610475 w 7667625"/>
              <a:gd name="connsiteY40" fmla="*/ 4057650 h 6781800"/>
              <a:gd name="connsiteX41" fmla="*/ 7639050 w 7667625"/>
              <a:gd name="connsiteY41" fmla="*/ 4181475 h 6781800"/>
              <a:gd name="connsiteX42" fmla="*/ 7496175 w 7667625"/>
              <a:gd name="connsiteY42" fmla="*/ 4410075 h 6781800"/>
              <a:gd name="connsiteX43" fmla="*/ 7353300 w 7667625"/>
              <a:gd name="connsiteY43" fmla="*/ 4524375 h 6781800"/>
              <a:gd name="connsiteX44" fmla="*/ 7153275 w 7667625"/>
              <a:gd name="connsiteY44" fmla="*/ 4600575 h 6781800"/>
              <a:gd name="connsiteX45" fmla="*/ 7038975 w 7667625"/>
              <a:gd name="connsiteY45" fmla="*/ 4600575 h 6781800"/>
              <a:gd name="connsiteX46" fmla="*/ 7115175 w 7667625"/>
              <a:gd name="connsiteY46" fmla="*/ 4743450 h 6781800"/>
              <a:gd name="connsiteX47" fmla="*/ 7067550 w 7667625"/>
              <a:gd name="connsiteY47" fmla="*/ 5286375 h 6781800"/>
              <a:gd name="connsiteX48" fmla="*/ 6877050 w 7667625"/>
              <a:gd name="connsiteY48" fmla="*/ 5172075 h 6781800"/>
              <a:gd name="connsiteX49" fmla="*/ 7019925 w 7667625"/>
              <a:gd name="connsiteY49" fmla="*/ 5686425 h 6781800"/>
              <a:gd name="connsiteX50" fmla="*/ 6877050 w 7667625"/>
              <a:gd name="connsiteY50" fmla="*/ 5772150 h 6781800"/>
              <a:gd name="connsiteX51" fmla="*/ 6581775 w 7667625"/>
              <a:gd name="connsiteY51" fmla="*/ 5895975 h 6781800"/>
              <a:gd name="connsiteX52" fmla="*/ 6448425 w 7667625"/>
              <a:gd name="connsiteY52" fmla="*/ 5915025 h 6781800"/>
              <a:gd name="connsiteX53" fmla="*/ 6400800 w 7667625"/>
              <a:gd name="connsiteY53" fmla="*/ 5962650 h 6781800"/>
              <a:gd name="connsiteX54" fmla="*/ 6238875 w 7667625"/>
              <a:gd name="connsiteY54" fmla="*/ 6038850 h 6781800"/>
              <a:gd name="connsiteX55" fmla="*/ 6229350 w 7667625"/>
              <a:gd name="connsiteY55" fmla="*/ 6086475 h 6781800"/>
              <a:gd name="connsiteX56" fmla="*/ 6334125 w 7667625"/>
              <a:gd name="connsiteY56" fmla="*/ 6191250 h 6781800"/>
              <a:gd name="connsiteX57" fmla="*/ 6410325 w 7667625"/>
              <a:gd name="connsiteY57" fmla="*/ 6343650 h 6781800"/>
              <a:gd name="connsiteX58" fmla="*/ 6400800 w 7667625"/>
              <a:gd name="connsiteY58" fmla="*/ 6353175 h 6781800"/>
              <a:gd name="connsiteX59" fmla="*/ 6210300 w 7667625"/>
              <a:gd name="connsiteY59" fmla="*/ 6410325 h 6781800"/>
              <a:gd name="connsiteX60" fmla="*/ 6191250 w 7667625"/>
              <a:gd name="connsiteY60" fmla="*/ 6315075 h 6781800"/>
              <a:gd name="connsiteX61" fmla="*/ 6029325 w 7667625"/>
              <a:gd name="connsiteY61" fmla="*/ 6343650 h 6781800"/>
              <a:gd name="connsiteX62" fmla="*/ 6038850 w 7667625"/>
              <a:gd name="connsiteY62" fmla="*/ 6115050 h 6781800"/>
              <a:gd name="connsiteX63" fmla="*/ 5848350 w 7667625"/>
              <a:gd name="connsiteY63" fmla="*/ 6210300 h 6781800"/>
              <a:gd name="connsiteX64" fmla="*/ 5629275 w 7667625"/>
              <a:gd name="connsiteY64" fmla="*/ 6219825 h 6781800"/>
              <a:gd name="connsiteX65" fmla="*/ 5495925 w 7667625"/>
              <a:gd name="connsiteY65" fmla="*/ 6267450 h 6781800"/>
              <a:gd name="connsiteX66" fmla="*/ 5324475 w 7667625"/>
              <a:gd name="connsiteY66" fmla="*/ 6334125 h 6781800"/>
              <a:gd name="connsiteX67" fmla="*/ 5076825 w 7667625"/>
              <a:gd name="connsiteY67" fmla="*/ 6438900 h 6781800"/>
              <a:gd name="connsiteX68" fmla="*/ 4924425 w 7667625"/>
              <a:gd name="connsiteY68" fmla="*/ 6524625 h 6781800"/>
              <a:gd name="connsiteX69" fmla="*/ 4695825 w 7667625"/>
              <a:gd name="connsiteY69" fmla="*/ 6562725 h 6781800"/>
              <a:gd name="connsiteX70" fmla="*/ 4486275 w 7667625"/>
              <a:gd name="connsiteY70" fmla="*/ 6562725 h 6781800"/>
              <a:gd name="connsiteX71" fmla="*/ 4410075 w 7667625"/>
              <a:gd name="connsiteY71" fmla="*/ 6638925 h 6781800"/>
              <a:gd name="connsiteX72" fmla="*/ 4419600 w 7667625"/>
              <a:gd name="connsiteY72" fmla="*/ 6724650 h 6781800"/>
              <a:gd name="connsiteX73" fmla="*/ 4324350 w 7667625"/>
              <a:gd name="connsiteY73" fmla="*/ 6781800 h 6781800"/>
              <a:gd name="connsiteX74" fmla="*/ 4248150 w 7667625"/>
              <a:gd name="connsiteY74" fmla="*/ 6781800 h 6781800"/>
              <a:gd name="connsiteX75" fmla="*/ 3848100 w 7667625"/>
              <a:gd name="connsiteY75" fmla="*/ 6667500 h 6781800"/>
              <a:gd name="connsiteX76" fmla="*/ 3057525 w 7667625"/>
              <a:gd name="connsiteY76" fmla="*/ 6391275 h 6781800"/>
              <a:gd name="connsiteX77" fmla="*/ 2952750 w 7667625"/>
              <a:gd name="connsiteY77" fmla="*/ 6705600 h 6781800"/>
              <a:gd name="connsiteX78" fmla="*/ 2057400 w 7667625"/>
              <a:gd name="connsiteY78" fmla="*/ 6572250 h 6781800"/>
              <a:gd name="connsiteX79" fmla="*/ 2143125 w 7667625"/>
              <a:gd name="connsiteY79" fmla="*/ 6429375 h 6781800"/>
              <a:gd name="connsiteX80" fmla="*/ 1933575 w 7667625"/>
              <a:gd name="connsiteY80" fmla="*/ 6257925 h 6781800"/>
              <a:gd name="connsiteX81" fmla="*/ 1895475 w 7667625"/>
              <a:gd name="connsiteY81" fmla="*/ 6105525 h 6781800"/>
              <a:gd name="connsiteX82" fmla="*/ 1676400 w 7667625"/>
              <a:gd name="connsiteY82" fmla="*/ 6324600 h 6781800"/>
              <a:gd name="connsiteX83" fmla="*/ 1495425 w 7667625"/>
              <a:gd name="connsiteY83" fmla="*/ 6467475 h 6781800"/>
              <a:gd name="connsiteX84" fmla="*/ 1314450 w 7667625"/>
              <a:gd name="connsiteY84" fmla="*/ 6562725 h 6781800"/>
              <a:gd name="connsiteX85" fmla="*/ 1076325 w 7667625"/>
              <a:gd name="connsiteY85" fmla="*/ 6448425 h 6781800"/>
              <a:gd name="connsiteX86" fmla="*/ 1057275 w 7667625"/>
              <a:gd name="connsiteY86" fmla="*/ 5905500 h 6781800"/>
              <a:gd name="connsiteX87" fmla="*/ 962025 w 7667625"/>
              <a:gd name="connsiteY87" fmla="*/ 5133975 h 6781800"/>
              <a:gd name="connsiteX88" fmla="*/ 857250 w 7667625"/>
              <a:gd name="connsiteY88" fmla="*/ 4724400 h 6781800"/>
              <a:gd name="connsiteX89" fmla="*/ 771525 w 7667625"/>
              <a:gd name="connsiteY89" fmla="*/ 4467225 h 6781800"/>
              <a:gd name="connsiteX90" fmla="*/ 447675 w 7667625"/>
              <a:gd name="connsiteY90" fmla="*/ 3981450 h 6781800"/>
              <a:gd name="connsiteX91" fmla="*/ 295275 w 7667625"/>
              <a:gd name="connsiteY91" fmla="*/ 3962400 h 6781800"/>
              <a:gd name="connsiteX92" fmla="*/ 76200 w 7667625"/>
              <a:gd name="connsiteY92" fmla="*/ 3848100 h 6781800"/>
              <a:gd name="connsiteX93" fmla="*/ 0 w 7667625"/>
              <a:gd name="connsiteY93" fmla="*/ 3724275 h 6781800"/>
              <a:gd name="connsiteX94" fmla="*/ 123825 w 7667625"/>
              <a:gd name="connsiteY94" fmla="*/ 3343275 h 6781800"/>
              <a:gd name="connsiteX95" fmla="*/ 419100 w 7667625"/>
              <a:gd name="connsiteY95" fmla="*/ 3448050 h 6781800"/>
              <a:gd name="connsiteX96" fmla="*/ 752475 w 7667625"/>
              <a:gd name="connsiteY96" fmla="*/ 3505200 h 6781800"/>
              <a:gd name="connsiteX97" fmla="*/ 933450 w 7667625"/>
              <a:gd name="connsiteY97" fmla="*/ 3476625 h 6781800"/>
              <a:gd name="connsiteX98" fmla="*/ 933450 w 7667625"/>
              <a:gd name="connsiteY98" fmla="*/ 3476625 h 6781800"/>
              <a:gd name="connsiteX99" fmla="*/ 1009650 w 7667625"/>
              <a:gd name="connsiteY99" fmla="*/ 3467100 h 6781800"/>
              <a:gd name="connsiteX100" fmla="*/ 1047750 w 7667625"/>
              <a:gd name="connsiteY100" fmla="*/ 2981325 h 6781800"/>
              <a:gd name="connsiteX101" fmla="*/ 1104900 w 7667625"/>
              <a:gd name="connsiteY101" fmla="*/ 2438400 h 6781800"/>
              <a:gd name="connsiteX102" fmla="*/ 1104900 w 7667625"/>
              <a:gd name="connsiteY102" fmla="*/ 2105025 h 6781800"/>
              <a:gd name="connsiteX103" fmla="*/ 609600 w 7667625"/>
              <a:gd name="connsiteY103" fmla="*/ 1943100 h 6781800"/>
              <a:gd name="connsiteX104" fmla="*/ 942975 w 7667625"/>
              <a:gd name="connsiteY104" fmla="*/ 1485900 h 6781800"/>
              <a:gd name="connsiteX105" fmla="*/ 1419225 w 7667625"/>
              <a:gd name="connsiteY105" fmla="*/ 1800225 h 6781800"/>
              <a:gd name="connsiteX106" fmla="*/ 1590675 w 7667625"/>
              <a:gd name="connsiteY106" fmla="*/ 1571625 h 6781800"/>
              <a:gd name="connsiteX107" fmla="*/ 1695450 w 7667625"/>
              <a:gd name="connsiteY107" fmla="*/ 1428750 h 6781800"/>
              <a:gd name="connsiteX108" fmla="*/ 1962150 w 7667625"/>
              <a:gd name="connsiteY108" fmla="*/ 1352550 h 6781800"/>
              <a:gd name="connsiteX109" fmla="*/ 2095500 w 7667625"/>
              <a:gd name="connsiteY109" fmla="*/ 1228725 h 6781800"/>
              <a:gd name="connsiteX110" fmla="*/ 2190750 w 7667625"/>
              <a:gd name="connsiteY110" fmla="*/ 1076325 h 6781800"/>
              <a:gd name="connsiteX111" fmla="*/ 2171700 w 7667625"/>
              <a:gd name="connsiteY111" fmla="*/ 981075 h 6781800"/>
              <a:gd name="connsiteX112" fmla="*/ 2200275 w 7667625"/>
              <a:gd name="connsiteY112" fmla="*/ 857250 h 6781800"/>
              <a:gd name="connsiteX113" fmla="*/ 2228850 w 7667625"/>
              <a:gd name="connsiteY113" fmla="*/ 752475 h 6781800"/>
              <a:gd name="connsiteX114" fmla="*/ 2295525 w 7667625"/>
              <a:gd name="connsiteY114" fmla="*/ 619125 h 6781800"/>
              <a:gd name="connsiteX115" fmla="*/ 2466975 w 7667625"/>
              <a:gd name="connsiteY115" fmla="*/ 457200 h 6781800"/>
              <a:gd name="connsiteX116" fmla="*/ 2619375 w 7667625"/>
              <a:gd name="connsiteY116" fmla="*/ 304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7667625" h="6781800">
                <a:moveTo>
                  <a:pt x="2619375" y="304800"/>
                </a:moveTo>
                <a:lnTo>
                  <a:pt x="2819400" y="466725"/>
                </a:lnTo>
                <a:lnTo>
                  <a:pt x="2819400" y="314325"/>
                </a:lnTo>
                <a:lnTo>
                  <a:pt x="3829050" y="571500"/>
                </a:lnTo>
                <a:lnTo>
                  <a:pt x="3905250" y="323850"/>
                </a:lnTo>
                <a:lnTo>
                  <a:pt x="4371975" y="323850"/>
                </a:lnTo>
                <a:lnTo>
                  <a:pt x="4505325" y="0"/>
                </a:lnTo>
                <a:lnTo>
                  <a:pt x="4905375" y="95250"/>
                </a:lnTo>
                <a:lnTo>
                  <a:pt x="4781550" y="400050"/>
                </a:lnTo>
                <a:lnTo>
                  <a:pt x="5267325" y="466725"/>
                </a:lnTo>
                <a:lnTo>
                  <a:pt x="5676900" y="400050"/>
                </a:lnTo>
                <a:lnTo>
                  <a:pt x="5667375" y="561975"/>
                </a:lnTo>
                <a:lnTo>
                  <a:pt x="5676900" y="685800"/>
                </a:lnTo>
                <a:lnTo>
                  <a:pt x="5762625" y="771525"/>
                </a:lnTo>
                <a:lnTo>
                  <a:pt x="5886450" y="838200"/>
                </a:lnTo>
                <a:lnTo>
                  <a:pt x="5915025" y="781050"/>
                </a:lnTo>
                <a:lnTo>
                  <a:pt x="6219825" y="838200"/>
                </a:lnTo>
                <a:lnTo>
                  <a:pt x="6715125" y="1152525"/>
                </a:lnTo>
                <a:lnTo>
                  <a:pt x="6810375" y="1085850"/>
                </a:lnTo>
                <a:lnTo>
                  <a:pt x="6877050" y="1285875"/>
                </a:lnTo>
                <a:lnTo>
                  <a:pt x="6858000" y="1419225"/>
                </a:lnTo>
                <a:lnTo>
                  <a:pt x="6877050" y="1495425"/>
                </a:lnTo>
                <a:lnTo>
                  <a:pt x="6877050" y="1543050"/>
                </a:lnTo>
                <a:lnTo>
                  <a:pt x="6896100" y="1619250"/>
                </a:lnTo>
                <a:lnTo>
                  <a:pt x="6934200" y="1666875"/>
                </a:lnTo>
                <a:lnTo>
                  <a:pt x="7077075" y="1628775"/>
                </a:lnTo>
                <a:lnTo>
                  <a:pt x="7143750" y="1647825"/>
                </a:lnTo>
                <a:lnTo>
                  <a:pt x="7277100" y="1885950"/>
                </a:lnTo>
                <a:lnTo>
                  <a:pt x="7343775" y="2047875"/>
                </a:lnTo>
                <a:lnTo>
                  <a:pt x="7343775" y="2200275"/>
                </a:lnTo>
                <a:lnTo>
                  <a:pt x="7343775" y="2352675"/>
                </a:lnTo>
                <a:lnTo>
                  <a:pt x="7381875" y="2514600"/>
                </a:lnTo>
                <a:lnTo>
                  <a:pt x="7581900" y="2495550"/>
                </a:lnTo>
                <a:lnTo>
                  <a:pt x="7667625" y="3019425"/>
                </a:lnTo>
                <a:lnTo>
                  <a:pt x="7620000" y="3238500"/>
                </a:lnTo>
                <a:lnTo>
                  <a:pt x="7591425" y="3467100"/>
                </a:lnTo>
                <a:lnTo>
                  <a:pt x="7591425" y="3581400"/>
                </a:lnTo>
                <a:lnTo>
                  <a:pt x="7581900" y="3705225"/>
                </a:lnTo>
                <a:lnTo>
                  <a:pt x="7639050" y="3790950"/>
                </a:lnTo>
                <a:lnTo>
                  <a:pt x="7620000" y="3924300"/>
                </a:lnTo>
                <a:lnTo>
                  <a:pt x="7610475" y="4057650"/>
                </a:lnTo>
                <a:lnTo>
                  <a:pt x="7639050" y="4181475"/>
                </a:lnTo>
                <a:lnTo>
                  <a:pt x="7496175" y="4410075"/>
                </a:lnTo>
                <a:lnTo>
                  <a:pt x="7353300" y="4524375"/>
                </a:lnTo>
                <a:lnTo>
                  <a:pt x="7153275" y="4600575"/>
                </a:lnTo>
                <a:lnTo>
                  <a:pt x="7038975" y="4600575"/>
                </a:lnTo>
                <a:lnTo>
                  <a:pt x="7115175" y="4743450"/>
                </a:lnTo>
                <a:lnTo>
                  <a:pt x="7067550" y="5286375"/>
                </a:lnTo>
                <a:lnTo>
                  <a:pt x="6877050" y="5172075"/>
                </a:lnTo>
                <a:lnTo>
                  <a:pt x="7019925" y="5686425"/>
                </a:lnTo>
                <a:lnTo>
                  <a:pt x="6877050" y="5772150"/>
                </a:lnTo>
                <a:lnTo>
                  <a:pt x="6581775" y="5895975"/>
                </a:lnTo>
                <a:lnTo>
                  <a:pt x="6448425" y="5915025"/>
                </a:lnTo>
                <a:lnTo>
                  <a:pt x="6400800" y="5962650"/>
                </a:lnTo>
                <a:lnTo>
                  <a:pt x="6238875" y="6038850"/>
                </a:lnTo>
                <a:lnTo>
                  <a:pt x="6229350" y="6086475"/>
                </a:lnTo>
                <a:lnTo>
                  <a:pt x="6334125" y="6191250"/>
                </a:lnTo>
                <a:lnTo>
                  <a:pt x="6410325" y="6343650"/>
                </a:lnTo>
                <a:lnTo>
                  <a:pt x="6400800" y="6353175"/>
                </a:lnTo>
                <a:lnTo>
                  <a:pt x="6210300" y="6410325"/>
                </a:lnTo>
                <a:lnTo>
                  <a:pt x="6191250" y="6315075"/>
                </a:lnTo>
                <a:lnTo>
                  <a:pt x="6029325" y="6343650"/>
                </a:lnTo>
                <a:lnTo>
                  <a:pt x="6038850" y="6115050"/>
                </a:lnTo>
                <a:lnTo>
                  <a:pt x="5848350" y="6210300"/>
                </a:lnTo>
                <a:lnTo>
                  <a:pt x="5629275" y="6219825"/>
                </a:lnTo>
                <a:lnTo>
                  <a:pt x="5495925" y="6267450"/>
                </a:lnTo>
                <a:lnTo>
                  <a:pt x="5324475" y="6334125"/>
                </a:lnTo>
                <a:lnTo>
                  <a:pt x="5076825" y="6438900"/>
                </a:lnTo>
                <a:lnTo>
                  <a:pt x="4924425" y="6524625"/>
                </a:lnTo>
                <a:lnTo>
                  <a:pt x="4695825" y="6562725"/>
                </a:lnTo>
                <a:lnTo>
                  <a:pt x="4486275" y="6562725"/>
                </a:lnTo>
                <a:lnTo>
                  <a:pt x="4410075" y="6638925"/>
                </a:lnTo>
                <a:lnTo>
                  <a:pt x="4419600" y="6724650"/>
                </a:lnTo>
                <a:lnTo>
                  <a:pt x="4324350" y="6781800"/>
                </a:lnTo>
                <a:lnTo>
                  <a:pt x="4248150" y="6781800"/>
                </a:lnTo>
                <a:lnTo>
                  <a:pt x="3848100" y="6667500"/>
                </a:lnTo>
                <a:lnTo>
                  <a:pt x="3057525" y="6391275"/>
                </a:lnTo>
                <a:lnTo>
                  <a:pt x="2952750" y="6705600"/>
                </a:lnTo>
                <a:lnTo>
                  <a:pt x="2057400" y="6572250"/>
                </a:lnTo>
                <a:lnTo>
                  <a:pt x="2143125" y="6429375"/>
                </a:lnTo>
                <a:lnTo>
                  <a:pt x="1933575" y="6257925"/>
                </a:lnTo>
                <a:lnTo>
                  <a:pt x="1895475" y="6105525"/>
                </a:lnTo>
                <a:lnTo>
                  <a:pt x="1676400" y="6324600"/>
                </a:lnTo>
                <a:lnTo>
                  <a:pt x="1495425" y="6467475"/>
                </a:lnTo>
                <a:lnTo>
                  <a:pt x="1314450" y="6562725"/>
                </a:lnTo>
                <a:lnTo>
                  <a:pt x="1076325" y="6448425"/>
                </a:lnTo>
                <a:lnTo>
                  <a:pt x="1057275" y="5905500"/>
                </a:lnTo>
                <a:lnTo>
                  <a:pt x="962025" y="5133975"/>
                </a:lnTo>
                <a:lnTo>
                  <a:pt x="857250" y="4724400"/>
                </a:lnTo>
                <a:lnTo>
                  <a:pt x="771525" y="4467225"/>
                </a:lnTo>
                <a:lnTo>
                  <a:pt x="447675" y="3981450"/>
                </a:lnTo>
                <a:lnTo>
                  <a:pt x="295275" y="3962400"/>
                </a:lnTo>
                <a:lnTo>
                  <a:pt x="76200" y="3848100"/>
                </a:lnTo>
                <a:lnTo>
                  <a:pt x="0" y="3724275"/>
                </a:lnTo>
                <a:lnTo>
                  <a:pt x="123825" y="3343275"/>
                </a:lnTo>
                <a:lnTo>
                  <a:pt x="419100" y="3448050"/>
                </a:lnTo>
                <a:lnTo>
                  <a:pt x="752475" y="3505200"/>
                </a:lnTo>
                <a:lnTo>
                  <a:pt x="933450" y="3476625"/>
                </a:lnTo>
                <a:lnTo>
                  <a:pt x="933450" y="3476625"/>
                </a:lnTo>
                <a:lnTo>
                  <a:pt x="1009650" y="3467100"/>
                </a:lnTo>
                <a:lnTo>
                  <a:pt x="1047750" y="2981325"/>
                </a:lnTo>
                <a:lnTo>
                  <a:pt x="1104900" y="2438400"/>
                </a:lnTo>
                <a:lnTo>
                  <a:pt x="1104900" y="2105025"/>
                </a:lnTo>
                <a:lnTo>
                  <a:pt x="609600" y="1943100"/>
                </a:lnTo>
                <a:lnTo>
                  <a:pt x="942975" y="1485900"/>
                </a:lnTo>
                <a:lnTo>
                  <a:pt x="1419225" y="1800225"/>
                </a:lnTo>
                <a:lnTo>
                  <a:pt x="1590675" y="1571625"/>
                </a:lnTo>
                <a:lnTo>
                  <a:pt x="1695450" y="1428750"/>
                </a:lnTo>
                <a:lnTo>
                  <a:pt x="1962150" y="1352550"/>
                </a:lnTo>
                <a:lnTo>
                  <a:pt x="2095500" y="1228725"/>
                </a:lnTo>
                <a:lnTo>
                  <a:pt x="2190750" y="1076325"/>
                </a:lnTo>
                <a:lnTo>
                  <a:pt x="2171700" y="981075"/>
                </a:lnTo>
                <a:lnTo>
                  <a:pt x="2200275" y="857250"/>
                </a:lnTo>
                <a:lnTo>
                  <a:pt x="2228850" y="752475"/>
                </a:lnTo>
                <a:lnTo>
                  <a:pt x="2295525" y="619125"/>
                </a:lnTo>
                <a:lnTo>
                  <a:pt x="2466975" y="457200"/>
                </a:lnTo>
                <a:lnTo>
                  <a:pt x="2619375" y="304800"/>
                </a:lnTo>
                <a:close/>
              </a:path>
            </a:pathLst>
          </a:custGeom>
          <a:noFill/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Vrije vorm 39"/>
          <p:cNvSpPr>
            <a:spLocks noChangeAspect="1"/>
          </p:cNvSpPr>
          <p:nvPr/>
        </p:nvSpPr>
        <p:spPr>
          <a:xfrm>
            <a:off x="4479085" y="2851637"/>
            <a:ext cx="1533075" cy="1369451"/>
          </a:xfrm>
          <a:custGeom>
            <a:avLst/>
            <a:gdLst>
              <a:gd name="connsiteX0" fmla="*/ 2619375 w 7667625"/>
              <a:gd name="connsiteY0" fmla="*/ 304800 h 6781800"/>
              <a:gd name="connsiteX1" fmla="*/ 2819400 w 7667625"/>
              <a:gd name="connsiteY1" fmla="*/ 466725 h 6781800"/>
              <a:gd name="connsiteX2" fmla="*/ 2819400 w 7667625"/>
              <a:gd name="connsiteY2" fmla="*/ 314325 h 6781800"/>
              <a:gd name="connsiteX3" fmla="*/ 3829050 w 7667625"/>
              <a:gd name="connsiteY3" fmla="*/ 571500 h 6781800"/>
              <a:gd name="connsiteX4" fmla="*/ 3905250 w 7667625"/>
              <a:gd name="connsiteY4" fmla="*/ 323850 h 6781800"/>
              <a:gd name="connsiteX5" fmla="*/ 4371975 w 7667625"/>
              <a:gd name="connsiteY5" fmla="*/ 323850 h 6781800"/>
              <a:gd name="connsiteX6" fmla="*/ 4505325 w 7667625"/>
              <a:gd name="connsiteY6" fmla="*/ 0 h 6781800"/>
              <a:gd name="connsiteX7" fmla="*/ 4905375 w 7667625"/>
              <a:gd name="connsiteY7" fmla="*/ 95250 h 6781800"/>
              <a:gd name="connsiteX8" fmla="*/ 4781550 w 7667625"/>
              <a:gd name="connsiteY8" fmla="*/ 400050 h 6781800"/>
              <a:gd name="connsiteX9" fmla="*/ 5267325 w 7667625"/>
              <a:gd name="connsiteY9" fmla="*/ 466725 h 6781800"/>
              <a:gd name="connsiteX10" fmla="*/ 5676900 w 7667625"/>
              <a:gd name="connsiteY10" fmla="*/ 400050 h 6781800"/>
              <a:gd name="connsiteX11" fmla="*/ 5667375 w 7667625"/>
              <a:gd name="connsiteY11" fmla="*/ 561975 h 6781800"/>
              <a:gd name="connsiteX12" fmla="*/ 5676900 w 7667625"/>
              <a:gd name="connsiteY12" fmla="*/ 685800 h 6781800"/>
              <a:gd name="connsiteX13" fmla="*/ 5762625 w 7667625"/>
              <a:gd name="connsiteY13" fmla="*/ 771525 h 6781800"/>
              <a:gd name="connsiteX14" fmla="*/ 5886450 w 7667625"/>
              <a:gd name="connsiteY14" fmla="*/ 838200 h 6781800"/>
              <a:gd name="connsiteX15" fmla="*/ 5915025 w 7667625"/>
              <a:gd name="connsiteY15" fmla="*/ 781050 h 6781800"/>
              <a:gd name="connsiteX16" fmla="*/ 6219825 w 7667625"/>
              <a:gd name="connsiteY16" fmla="*/ 838200 h 6781800"/>
              <a:gd name="connsiteX17" fmla="*/ 6715125 w 7667625"/>
              <a:gd name="connsiteY17" fmla="*/ 1152525 h 6781800"/>
              <a:gd name="connsiteX18" fmla="*/ 6810375 w 7667625"/>
              <a:gd name="connsiteY18" fmla="*/ 1085850 h 6781800"/>
              <a:gd name="connsiteX19" fmla="*/ 6877050 w 7667625"/>
              <a:gd name="connsiteY19" fmla="*/ 1285875 h 6781800"/>
              <a:gd name="connsiteX20" fmla="*/ 6858000 w 7667625"/>
              <a:gd name="connsiteY20" fmla="*/ 1419225 h 6781800"/>
              <a:gd name="connsiteX21" fmla="*/ 6877050 w 7667625"/>
              <a:gd name="connsiteY21" fmla="*/ 1495425 h 6781800"/>
              <a:gd name="connsiteX22" fmla="*/ 6877050 w 7667625"/>
              <a:gd name="connsiteY22" fmla="*/ 1543050 h 6781800"/>
              <a:gd name="connsiteX23" fmla="*/ 6896100 w 7667625"/>
              <a:gd name="connsiteY23" fmla="*/ 1619250 h 6781800"/>
              <a:gd name="connsiteX24" fmla="*/ 6934200 w 7667625"/>
              <a:gd name="connsiteY24" fmla="*/ 1666875 h 6781800"/>
              <a:gd name="connsiteX25" fmla="*/ 7077075 w 7667625"/>
              <a:gd name="connsiteY25" fmla="*/ 1628775 h 6781800"/>
              <a:gd name="connsiteX26" fmla="*/ 7143750 w 7667625"/>
              <a:gd name="connsiteY26" fmla="*/ 1647825 h 6781800"/>
              <a:gd name="connsiteX27" fmla="*/ 7277100 w 7667625"/>
              <a:gd name="connsiteY27" fmla="*/ 1885950 h 6781800"/>
              <a:gd name="connsiteX28" fmla="*/ 7343775 w 7667625"/>
              <a:gd name="connsiteY28" fmla="*/ 2047875 h 6781800"/>
              <a:gd name="connsiteX29" fmla="*/ 7343775 w 7667625"/>
              <a:gd name="connsiteY29" fmla="*/ 2200275 h 6781800"/>
              <a:gd name="connsiteX30" fmla="*/ 7343775 w 7667625"/>
              <a:gd name="connsiteY30" fmla="*/ 2352675 h 6781800"/>
              <a:gd name="connsiteX31" fmla="*/ 7381875 w 7667625"/>
              <a:gd name="connsiteY31" fmla="*/ 2514600 h 6781800"/>
              <a:gd name="connsiteX32" fmla="*/ 7581900 w 7667625"/>
              <a:gd name="connsiteY32" fmla="*/ 2495550 h 6781800"/>
              <a:gd name="connsiteX33" fmla="*/ 7667625 w 7667625"/>
              <a:gd name="connsiteY33" fmla="*/ 3019425 h 6781800"/>
              <a:gd name="connsiteX34" fmla="*/ 7620000 w 7667625"/>
              <a:gd name="connsiteY34" fmla="*/ 3238500 h 6781800"/>
              <a:gd name="connsiteX35" fmla="*/ 7591425 w 7667625"/>
              <a:gd name="connsiteY35" fmla="*/ 3467100 h 6781800"/>
              <a:gd name="connsiteX36" fmla="*/ 7591425 w 7667625"/>
              <a:gd name="connsiteY36" fmla="*/ 3581400 h 6781800"/>
              <a:gd name="connsiteX37" fmla="*/ 7581900 w 7667625"/>
              <a:gd name="connsiteY37" fmla="*/ 3705225 h 6781800"/>
              <a:gd name="connsiteX38" fmla="*/ 7639050 w 7667625"/>
              <a:gd name="connsiteY38" fmla="*/ 3790950 h 6781800"/>
              <a:gd name="connsiteX39" fmla="*/ 7620000 w 7667625"/>
              <a:gd name="connsiteY39" fmla="*/ 3924300 h 6781800"/>
              <a:gd name="connsiteX40" fmla="*/ 7610475 w 7667625"/>
              <a:gd name="connsiteY40" fmla="*/ 4057650 h 6781800"/>
              <a:gd name="connsiteX41" fmla="*/ 7639050 w 7667625"/>
              <a:gd name="connsiteY41" fmla="*/ 4181475 h 6781800"/>
              <a:gd name="connsiteX42" fmla="*/ 7496175 w 7667625"/>
              <a:gd name="connsiteY42" fmla="*/ 4410075 h 6781800"/>
              <a:gd name="connsiteX43" fmla="*/ 7353300 w 7667625"/>
              <a:gd name="connsiteY43" fmla="*/ 4524375 h 6781800"/>
              <a:gd name="connsiteX44" fmla="*/ 7153275 w 7667625"/>
              <a:gd name="connsiteY44" fmla="*/ 4600575 h 6781800"/>
              <a:gd name="connsiteX45" fmla="*/ 7038975 w 7667625"/>
              <a:gd name="connsiteY45" fmla="*/ 4600575 h 6781800"/>
              <a:gd name="connsiteX46" fmla="*/ 7115175 w 7667625"/>
              <a:gd name="connsiteY46" fmla="*/ 4743450 h 6781800"/>
              <a:gd name="connsiteX47" fmla="*/ 7067550 w 7667625"/>
              <a:gd name="connsiteY47" fmla="*/ 5286375 h 6781800"/>
              <a:gd name="connsiteX48" fmla="*/ 6877050 w 7667625"/>
              <a:gd name="connsiteY48" fmla="*/ 5172075 h 6781800"/>
              <a:gd name="connsiteX49" fmla="*/ 7019925 w 7667625"/>
              <a:gd name="connsiteY49" fmla="*/ 5686425 h 6781800"/>
              <a:gd name="connsiteX50" fmla="*/ 6877050 w 7667625"/>
              <a:gd name="connsiteY50" fmla="*/ 5772150 h 6781800"/>
              <a:gd name="connsiteX51" fmla="*/ 6581775 w 7667625"/>
              <a:gd name="connsiteY51" fmla="*/ 5895975 h 6781800"/>
              <a:gd name="connsiteX52" fmla="*/ 6448425 w 7667625"/>
              <a:gd name="connsiteY52" fmla="*/ 5915025 h 6781800"/>
              <a:gd name="connsiteX53" fmla="*/ 6400800 w 7667625"/>
              <a:gd name="connsiteY53" fmla="*/ 5962650 h 6781800"/>
              <a:gd name="connsiteX54" fmla="*/ 6238875 w 7667625"/>
              <a:gd name="connsiteY54" fmla="*/ 6038850 h 6781800"/>
              <a:gd name="connsiteX55" fmla="*/ 6229350 w 7667625"/>
              <a:gd name="connsiteY55" fmla="*/ 6086475 h 6781800"/>
              <a:gd name="connsiteX56" fmla="*/ 6334125 w 7667625"/>
              <a:gd name="connsiteY56" fmla="*/ 6191250 h 6781800"/>
              <a:gd name="connsiteX57" fmla="*/ 6410325 w 7667625"/>
              <a:gd name="connsiteY57" fmla="*/ 6343650 h 6781800"/>
              <a:gd name="connsiteX58" fmla="*/ 6400800 w 7667625"/>
              <a:gd name="connsiteY58" fmla="*/ 6353175 h 6781800"/>
              <a:gd name="connsiteX59" fmla="*/ 6210300 w 7667625"/>
              <a:gd name="connsiteY59" fmla="*/ 6410325 h 6781800"/>
              <a:gd name="connsiteX60" fmla="*/ 6191250 w 7667625"/>
              <a:gd name="connsiteY60" fmla="*/ 6315075 h 6781800"/>
              <a:gd name="connsiteX61" fmla="*/ 6029325 w 7667625"/>
              <a:gd name="connsiteY61" fmla="*/ 6343650 h 6781800"/>
              <a:gd name="connsiteX62" fmla="*/ 6038850 w 7667625"/>
              <a:gd name="connsiteY62" fmla="*/ 6115050 h 6781800"/>
              <a:gd name="connsiteX63" fmla="*/ 5848350 w 7667625"/>
              <a:gd name="connsiteY63" fmla="*/ 6210300 h 6781800"/>
              <a:gd name="connsiteX64" fmla="*/ 5629275 w 7667625"/>
              <a:gd name="connsiteY64" fmla="*/ 6219825 h 6781800"/>
              <a:gd name="connsiteX65" fmla="*/ 5495925 w 7667625"/>
              <a:gd name="connsiteY65" fmla="*/ 6267450 h 6781800"/>
              <a:gd name="connsiteX66" fmla="*/ 5324475 w 7667625"/>
              <a:gd name="connsiteY66" fmla="*/ 6334125 h 6781800"/>
              <a:gd name="connsiteX67" fmla="*/ 5076825 w 7667625"/>
              <a:gd name="connsiteY67" fmla="*/ 6438900 h 6781800"/>
              <a:gd name="connsiteX68" fmla="*/ 4924425 w 7667625"/>
              <a:gd name="connsiteY68" fmla="*/ 6524625 h 6781800"/>
              <a:gd name="connsiteX69" fmla="*/ 4695825 w 7667625"/>
              <a:gd name="connsiteY69" fmla="*/ 6562725 h 6781800"/>
              <a:gd name="connsiteX70" fmla="*/ 4486275 w 7667625"/>
              <a:gd name="connsiteY70" fmla="*/ 6562725 h 6781800"/>
              <a:gd name="connsiteX71" fmla="*/ 4410075 w 7667625"/>
              <a:gd name="connsiteY71" fmla="*/ 6638925 h 6781800"/>
              <a:gd name="connsiteX72" fmla="*/ 4419600 w 7667625"/>
              <a:gd name="connsiteY72" fmla="*/ 6724650 h 6781800"/>
              <a:gd name="connsiteX73" fmla="*/ 4324350 w 7667625"/>
              <a:gd name="connsiteY73" fmla="*/ 6781800 h 6781800"/>
              <a:gd name="connsiteX74" fmla="*/ 4248150 w 7667625"/>
              <a:gd name="connsiteY74" fmla="*/ 6781800 h 6781800"/>
              <a:gd name="connsiteX75" fmla="*/ 3848100 w 7667625"/>
              <a:gd name="connsiteY75" fmla="*/ 6667500 h 6781800"/>
              <a:gd name="connsiteX76" fmla="*/ 3057525 w 7667625"/>
              <a:gd name="connsiteY76" fmla="*/ 6391275 h 6781800"/>
              <a:gd name="connsiteX77" fmla="*/ 2952750 w 7667625"/>
              <a:gd name="connsiteY77" fmla="*/ 6705600 h 6781800"/>
              <a:gd name="connsiteX78" fmla="*/ 2057400 w 7667625"/>
              <a:gd name="connsiteY78" fmla="*/ 6572250 h 6781800"/>
              <a:gd name="connsiteX79" fmla="*/ 2143125 w 7667625"/>
              <a:gd name="connsiteY79" fmla="*/ 6429375 h 6781800"/>
              <a:gd name="connsiteX80" fmla="*/ 1933575 w 7667625"/>
              <a:gd name="connsiteY80" fmla="*/ 6257925 h 6781800"/>
              <a:gd name="connsiteX81" fmla="*/ 1895475 w 7667625"/>
              <a:gd name="connsiteY81" fmla="*/ 6105525 h 6781800"/>
              <a:gd name="connsiteX82" fmla="*/ 1676400 w 7667625"/>
              <a:gd name="connsiteY82" fmla="*/ 6324600 h 6781800"/>
              <a:gd name="connsiteX83" fmla="*/ 1495425 w 7667625"/>
              <a:gd name="connsiteY83" fmla="*/ 6467475 h 6781800"/>
              <a:gd name="connsiteX84" fmla="*/ 1314450 w 7667625"/>
              <a:gd name="connsiteY84" fmla="*/ 6562725 h 6781800"/>
              <a:gd name="connsiteX85" fmla="*/ 1076325 w 7667625"/>
              <a:gd name="connsiteY85" fmla="*/ 6448425 h 6781800"/>
              <a:gd name="connsiteX86" fmla="*/ 1057275 w 7667625"/>
              <a:gd name="connsiteY86" fmla="*/ 5905500 h 6781800"/>
              <a:gd name="connsiteX87" fmla="*/ 962025 w 7667625"/>
              <a:gd name="connsiteY87" fmla="*/ 5133975 h 6781800"/>
              <a:gd name="connsiteX88" fmla="*/ 857250 w 7667625"/>
              <a:gd name="connsiteY88" fmla="*/ 4724400 h 6781800"/>
              <a:gd name="connsiteX89" fmla="*/ 771525 w 7667625"/>
              <a:gd name="connsiteY89" fmla="*/ 4467225 h 6781800"/>
              <a:gd name="connsiteX90" fmla="*/ 447675 w 7667625"/>
              <a:gd name="connsiteY90" fmla="*/ 3981450 h 6781800"/>
              <a:gd name="connsiteX91" fmla="*/ 295275 w 7667625"/>
              <a:gd name="connsiteY91" fmla="*/ 3962400 h 6781800"/>
              <a:gd name="connsiteX92" fmla="*/ 76200 w 7667625"/>
              <a:gd name="connsiteY92" fmla="*/ 3848100 h 6781800"/>
              <a:gd name="connsiteX93" fmla="*/ 0 w 7667625"/>
              <a:gd name="connsiteY93" fmla="*/ 3724275 h 6781800"/>
              <a:gd name="connsiteX94" fmla="*/ 123825 w 7667625"/>
              <a:gd name="connsiteY94" fmla="*/ 3343275 h 6781800"/>
              <a:gd name="connsiteX95" fmla="*/ 419100 w 7667625"/>
              <a:gd name="connsiteY95" fmla="*/ 3448050 h 6781800"/>
              <a:gd name="connsiteX96" fmla="*/ 752475 w 7667625"/>
              <a:gd name="connsiteY96" fmla="*/ 3505200 h 6781800"/>
              <a:gd name="connsiteX97" fmla="*/ 933450 w 7667625"/>
              <a:gd name="connsiteY97" fmla="*/ 3476625 h 6781800"/>
              <a:gd name="connsiteX98" fmla="*/ 933450 w 7667625"/>
              <a:gd name="connsiteY98" fmla="*/ 3476625 h 6781800"/>
              <a:gd name="connsiteX99" fmla="*/ 1009650 w 7667625"/>
              <a:gd name="connsiteY99" fmla="*/ 3467100 h 6781800"/>
              <a:gd name="connsiteX100" fmla="*/ 1047750 w 7667625"/>
              <a:gd name="connsiteY100" fmla="*/ 2981325 h 6781800"/>
              <a:gd name="connsiteX101" fmla="*/ 1104900 w 7667625"/>
              <a:gd name="connsiteY101" fmla="*/ 2438400 h 6781800"/>
              <a:gd name="connsiteX102" fmla="*/ 1104900 w 7667625"/>
              <a:gd name="connsiteY102" fmla="*/ 2105025 h 6781800"/>
              <a:gd name="connsiteX103" fmla="*/ 609600 w 7667625"/>
              <a:gd name="connsiteY103" fmla="*/ 1943100 h 6781800"/>
              <a:gd name="connsiteX104" fmla="*/ 942975 w 7667625"/>
              <a:gd name="connsiteY104" fmla="*/ 1485900 h 6781800"/>
              <a:gd name="connsiteX105" fmla="*/ 1419225 w 7667625"/>
              <a:gd name="connsiteY105" fmla="*/ 1800225 h 6781800"/>
              <a:gd name="connsiteX106" fmla="*/ 1590675 w 7667625"/>
              <a:gd name="connsiteY106" fmla="*/ 1571625 h 6781800"/>
              <a:gd name="connsiteX107" fmla="*/ 1695450 w 7667625"/>
              <a:gd name="connsiteY107" fmla="*/ 1428750 h 6781800"/>
              <a:gd name="connsiteX108" fmla="*/ 1962150 w 7667625"/>
              <a:gd name="connsiteY108" fmla="*/ 1352550 h 6781800"/>
              <a:gd name="connsiteX109" fmla="*/ 2095500 w 7667625"/>
              <a:gd name="connsiteY109" fmla="*/ 1228725 h 6781800"/>
              <a:gd name="connsiteX110" fmla="*/ 2190750 w 7667625"/>
              <a:gd name="connsiteY110" fmla="*/ 1076325 h 6781800"/>
              <a:gd name="connsiteX111" fmla="*/ 2171700 w 7667625"/>
              <a:gd name="connsiteY111" fmla="*/ 981075 h 6781800"/>
              <a:gd name="connsiteX112" fmla="*/ 2200275 w 7667625"/>
              <a:gd name="connsiteY112" fmla="*/ 857250 h 6781800"/>
              <a:gd name="connsiteX113" fmla="*/ 2228850 w 7667625"/>
              <a:gd name="connsiteY113" fmla="*/ 752475 h 6781800"/>
              <a:gd name="connsiteX114" fmla="*/ 2295525 w 7667625"/>
              <a:gd name="connsiteY114" fmla="*/ 619125 h 6781800"/>
              <a:gd name="connsiteX115" fmla="*/ 2466975 w 7667625"/>
              <a:gd name="connsiteY115" fmla="*/ 457200 h 6781800"/>
              <a:gd name="connsiteX116" fmla="*/ 2619375 w 7667625"/>
              <a:gd name="connsiteY116" fmla="*/ 304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7667625" h="6781800">
                <a:moveTo>
                  <a:pt x="2619375" y="304800"/>
                </a:moveTo>
                <a:lnTo>
                  <a:pt x="2819400" y="466725"/>
                </a:lnTo>
                <a:lnTo>
                  <a:pt x="2819400" y="314325"/>
                </a:lnTo>
                <a:lnTo>
                  <a:pt x="3829050" y="571500"/>
                </a:lnTo>
                <a:lnTo>
                  <a:pt x="3905250" y="323850"/>
                </a:lnTo>
                <a:lnTo>
                  <a:pt x="4371975" y="323850"/>
                </a:lnTo>
                <a:lnTo>
                  <a:pt x="4505325" y="0"/>
                </a:lnTo>
                <a:lnTo>
                  <a:pt x="4905375" y="95250"/>
                </a:lnTo>
                <a:lnTo>
                  <a:pt x="4781550" y="400050"/>
                </a:lnTo>
                <a:lnTo>
                  <a:pt x="5267325" y="466725"/>
                </a:lnTo>
                <a:lnTo>
                  <a:pt x="5676900" y="400050"/>
                </a:lnTo>
                <a:lnTo>
                  <a:pt x="5667375" y="561975"/>
                </a:lnTo>
                <a:lnTo>
                  <a:pt x="5676900" y="685800"/>
                </a:lnTo>
                <a:lnTo>
                  <a:pt x="5762625" y="771525"/>
                </a:lnTo>
                <a:lnTo>
                  <a:pt x="5886450" y="838200"/>
                </a:lnTo>
                <a:lnTo>
                  <a:pt x="5915025" y="781050"/>
                </a:lnTo>
                <a:lnTo>
                  <a:pt x="6219825" y="838200"/>
                </a:lnTo>
                <a:lnTo>
                  <a:pt x="6715125" y="1152525"/>
                </a:lnTo>
                <a:lnTo>
                  <a:pt x="6810375" y="1085850"/>
                </a:lnTo>
                <a:lnTo>
                  <a:pt x="6877050" y="1285875"/>
                </a:lnTo>
                <a:lnTo>
                  <a:pt x="6858000" y="1419225"/>
                </a:lnTo>
                <a:lnTo>
                  <a:pt x="6877050" y="1495425"/>
                </a:lnTo>
                <a:lnTo>
                  <a:pt x="6877050" y="1543050"/>
                </a:lnTo>
                <a:lnTo>
                  <a:pt x="6896100" y="1619250"/>
                </a:lnTo>
                <a:lnTo>
                  <a:pt x="6934200" y="1666875"/>
                </a:lnTo>
                <a:lnTo>
                  <a:pt x="7077075" y="1628775"/>
                </a:lnTo>
                <a:lnTo>
                  <a:pt x="7143750" y="1647825"/>
                </a:lnTo>
                <a:lnTo>
                  <a:pt x="7277100" y="1885950"/>
                </a:lnTo>
                <a:lnTo>
                  <a:pt x="7343775" y="2047875"/>
                </a:lnTo>
                <a:lnTo>
                  <a:pt x="7343775" y="2200275"/>
                </a:lnTo>
                <a:lnTo>
                  <a:pt x="7343775" y="2352675"/>
                </a:lnTo>
                <a:lnTo>
                  <a:pt x="7381875" y="2514600"/>
                </a:lnTo>
                <a:lnTo>
                  <a:pt x="7581900" y="2495550"/>
                </a:lnTo>
                <a:lnTo>
                  <a:pt x="7667625" y="3019425"/>
                </a:lnTo>
                <a:lnTo>
                  <a:pt x="7620000" y="3238500"/>
                </a:lnTo>
                <a:lnTo>
                  <a:pt x="7591425" y="3467100"/>
                </a:lnTo>
                <a:lnTo>
                  <a:pt x="7591425" y="3581400"/>
                </a:lnTo>
                <a:lnTo>
                  <a:pt x="7581900" y="3705225"/>
                </a:lnTo>
                <a:lnTo>
                  <a:pt x="7639050" y="3790950"/>
                </a:lnTo>
                <a:lnTo>
                  <a:pt x="7620000" y="3924300"/>
                </a:lnTo>
                <a:lnTo>
                  <a:pt x="7610475" y="4057650"/>
                </a:lnTo>
                <a:lnTo>
                  <a:pt x="7639050" y="4181475"/>
                </a:lnTo>
                <a:lnTo>
                  <a:pt x="7496175" y="4410075"/>
                </a:lnTo>
                <a:lnTo>
                  <a:pt x="7353300" y="4524375"/>
                </a:lnTo>
                <a:lnTo>
                  <a:pt x="7153275" y="4600575"/>
                </a:lnTo>
                <a:lnTo>
                  <a:pt x="7038975" y="4600575"/>
                </a:lnTo>
                <a:lnTo>
                  <a:pt x="7115175" y="4743450"/>
                </a:lnTo>
                <a:lnTo>
                  <a:pt x="7067550" y="5286375"/>
                </a:lnTo>
                <a:lnTo>
                  <a:pt x="6877050" y="5172075"/>
                </a:lnTo>
                <a:lnTo>
                  <a:pt x="7019925" y="5686425"/>
                </a:lnTo>
                <a:lnTo>
                  <a:pt x="6877050" y="5772150"/>
                </a:lnTo>
                <a:lnTo>
                  <a:pt x="6581775" y="5895975"/>
                </a:lnTo>
                <a:lnTo>
                  <a:pt x="6448425" y="5915025"/>
                </a:lnTo>
                <a:lnTo>
                  <a:pt x="6400800" y="5962650"/>
                </a:lnTo>
                <a:lnTo>
                  <a:pt x="6238875" y="6038850"/>
                </a:lnTo>
                <a:lnTo>
                  <a:pt x="6229350" y="6086475"/>
                </a:lnTo>
                <a:lnTo>
                  <a:pt x="6334125" y="6191250"/>
                </a:lnTo>
                <a:lnTo>
                  <a:pt x="6410325" y="6343650"/>
                </a:lnTo>
                <a:lnTo>
                  <a:pt x="6400800" y="6353175"/>
                </a:lnTo>
                <a:lnTo>
                  <a:pt x="6210300" y="6410325"/>
                </a:lnTo>
                <a:lnTo>
                  <a:pt x="6191250" y="6315075"/>
                </a:lnTo>
                <a:lnTo>
                  <a:pt x="6029325" y="6343650"/>
                </a:lnTo>
                <a:lnTo>
                  <a:pt x="6038850" y="6115050"/>
                </a:lnTo>
                <a:lnTo>
                  <a:pt x="5848350" y="6210300"/>
                </a:lnTo>
                <a:lnTo>
                  <a:pt x="5629275" y="6219825"/>
                </a:lnTo>
                <a:lnTo>
                  <a:pt x="5495925" y="6267450"/>
                </a:lnTo>
                <a:lnTo>
                  <a:pt x="5324475" y="6334125"/>
                </a:lnTo>
                <a:lnTo>
                  <a:pt x="5076825" y="6438900"/>
                </a:lnTo>
                <a:lnTo>
                  <a:pt x="4924425" y="6524625"/>
                </a:lnTo>
                <a:lnTo>
                  <a:pt x="4695825" y="6562725"/>
                </a:lnTo>
                <a:lnTo>
                  <a:pt x="4486275" y="6562725"/>
                </a:lnTo>
                <a:lnTo>
                  <a:pt x="4410075" y="6638925"/>
                </a:lnTo>
                <a:lnTo>
                  <a:pt x="4419600" y="6724650"/>
                </a:lnTo>
                <a:lnTo>
                  <a:pt x="4324350" y="6781800"/>
                </a:lnTo>
                <a:lnTo>
                  <a:pt x="4248150" y="6781800"/>
                </a:lnTo>
                <a:lnTo>
                  <a:pt x="3848100" y="6667500"/>
                </a:lnTo>
                <a:lnTo>
                  <a:pt x="3057525" y="6391275"/>
                </a:lnTo>
                <a:lnTo>
                  <a:pt x="2952750" y="6705600"/>
                </a:lnTo>
                <a:lnTo>
                  <a:pt x="2057400" y="6572250"/>
                </a:lnTo>
                <a:lnTo>
                  <a:pt x="2143125" y="6429375"/>
                </a:lnTo>
                <a:lnTo>
                  <a:pt x="1933575" y="6257925"/>
                </a:lnTo>
                <a:lnTo>
                  <a:pt x="1895475" y="6105525"/>
                </a:lnTo>
                <a:lnTo>
                  <a:pt x="1676400" y="6324600"/>
                </a:lnTo>
                <a:lnTo>
                  <a:pt x="1495425" y="6467475"/>
                </a:lnTo>
                <a:lnTo>
                  <a:pt x="1314450" y="6562725"/>
                </a:lnTo>
                <a:lnTo>
                  <a:pt x="1076325" y="6448425"/>
                </a:lnTo>
                <a:lnTo>
                  <a:pt x="1057275" y="5905500"/>
                </a:lnTo>
                <a:lnTo>
                  <a:pt x="962025" y="5133975"/>
                </a:lnTo>
                <a:lnTo>
                  <a:pt x="857250" y="4724400"/>
                </a:lnTo>
                <a:lnTo>
                  <a:pt x="771525" y="4467225"/>
                </a:lnTo>
                <a:lnTo>
                  <a:pt x="447675" y="3981450"/>
                </a:lnTo>
                <a:lnTo>
                  <a:pt x="295275" y="3962400"/>
                </a:lnTo>
                <a:lnTo>
                  <a:pt x="76200" y="3848100"/>
                </a:lnTo>
                <a:lnTo>
                  <a:pt x="0" y="3724275"/>
                </a:lnTo>
                <a:lnTo>
                  <a:pt x="123825" y="3343275"/>
                </a:lnTo>
                <a:lnTo>
                  <a:pt x="419100" y="3448050"/>
                </a:lnTo>
                <a:lnTo>
                  <a:pt x="752475" y="3505200"/>
                </a:lnTo>
                <a:lnTo>
                  <a:pt x="933450" y="3476625"/>
                </a:lnTo>
                <a:lnTo>
                  <a:pt x="933450" y="3476625"/>
                </a:lnTo>
                <a:lnTo>
                  <a:pt x="1009650" y="3467100"/>
                </a:lnTo>
                <a:lnTo>
                  <a:pt x="1047750" y="2981325"/>
                </a:lnTo>
                <a:lnTo>
                  <a:pt x="1104900" y="2438400"/>
                </a:lnTo>
                <a:lnTo>
                  <a:pt x="1104900" y="2105025"/>
                </a:lnTo>
                <a:lnTo>
                  <a:pt x="609600" y="1943100"/>
                </a:lnTo>
                <a:lnTo>
                  <a:pt x="942975" y="1485900"/>
                </a:lnTo>
                <a:lnTo>
                  <a:pt x="1419225" y="1800225"/>
                </a:lnTo>
                <a:lnTo>
                  <a:pt x="1590675" y="1571625"/>
                </a:lnTo>
                <a:lnTo>
                  <a:pt x="1695450" y="1428750"/>
                </a:lnTo>
                <a:lnTo>
                  <a:pt x="1962150" y="1352550"/>
                </a:lnTo>
                <a:lnTo>
                  <a:pt x="2095500" y="1228725"/>
                </a:lnTo>
                <a:lnTo>
                  <a:pt x="2190750" y="1076325"/>
                </a:lnTo>
                <a:lnTo>
                  <a:pt x="2171700" y="981075"/>
                </a:lnTo>
                <a:lnTo>
                  <a:pt x="2200275" y="857250"/>
                </a:lnTo>
                <a:lnTo>
                  <a:pt x="2228850" y="752475"/>
                </a:lnTo>
                <a:lnTo>
                  <a:pt x="2295525" y="619125"/>
                </a:lnTo>
                <a:lnTo>
                  <a:pt x="2466975" y="457200"/>
                </a:lnTo>
                <a:lnTo>
                  <a:pt x="2619375" y="30480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Vrije vorm 33"/>
          <p:cNvSpPr>
            <a:spLocks noChangeAspect="1"/>
          </p:cNvSpPr>
          <p:nvPr/>
        </p:nvSpPr>
        <p:spPr>
          <a:xfrm>
            <a:off x="4479085" y="2852936"/>
            <a:ext cx="1533075" cy="1369451"/>
          </a:xfrm>
          <a:custGeom>
            <a:avLst/>
            <a:gdLst>
              <a:gd name="connsiteX0" fmla="*/ 2619375 w 7667625"/>
              <a:gd name="connsiteY0" fmla="*/ 304800 h 6781800"/>
              <a:gd name="connsiteX1" fmla="*/ 2819400 w 7667625"/>
              <a:gd name="connsiteY1" fmla="*/ 466725 h 6781800"/>
              <a:gd name="connsiteX2" fmla="*/ 2819400 w 7667625"/>
              <a:gd name="connsiteY2" fmla="*/ 314325 h 6781800"/>
              <a:gd name="connsiteX3" fmla="*/ 3829050 w 7667625"/>
              <a:gd name="connsiteY3" fmla="*/ 571500 h 6781800"/>
              <a:gd name="connsiteX4" fmla="*/ 3905250 w 7667625"/>
              <a:gd name="connsiteY4" fmla="*/ 323850 h 6781800"/>
              <a:gd name="connsiteX5" fmla="*/ 4371975 w 7667625"/>
              <a:gd name="connsiteY5" fmla="*/ 323850 h 6781800"/>
              <a:gd name="connsiteX6" fmla="*/ 4505325 w 7667625"/>
              <a:gd name="connsiteY6" fmla="*/ 0 h 6781800"/>
              <a:gd name="connsiteX7" fmla="*/ 4905375 w 7667625"/>
              <a:gd name="connsiteY7" fmla="*/ 95250 h 6781800"/>
              <a:gd name="connsiteX8" fmla="*/ 4781550 w 7667625"/>
              <a:gd name="connsiteY8" fmla="*/ 400050 h 6781800"/>
              <a:gd name="connsiteX9" fmla="*/ 5267325 w 7667625"/>
              <a:gd name="connsiteY9" fmla="*/ 466725 h 6781800"/>
              <a:gd name="connsiteX10" fmla="*/ 5676900 w 7667625"/>
              <a:gd name="connsiteY10" fmla="*/ 400050 h 6781800"/>
              <a:gd name="connsiteX11" fmla="*/ 5667375 w 7667625"/>
              <a:gd name="connsiteY11" fmla="*/ 561975 h 6781800"/>
              <a:gd name="connsiteX12" fmla="*/ 5676900 w 7667625"/>
              <a:gd name="connsiteY12" fmla="*/ 685800 h 6781800"/>
              <a:gd name="connsiteX13" fmla="*/ 5762625 w 7667625"/>
              <a:gd name="connsiteY13" fmla="*/ 771525 h 6781800"/>
              <a:gd name="connsiteX14" fmla="*/ 5886450 w 7667625"/>
              <a:gd name="connsiteY14" fmla="*/ 838200 h 6781800"/>
              <a:gd name="connsiteX15" fmla="*/ 5915025 w 7667625"/>
              <a:gd name="connsiteY15" fmla="*/ 781050 h 6781800"/>
              <a:gd name="connsiteX16" fmla="*/ 6219825 w 7667625"/>
              <a:gd name="connsiteY16" fmla="*/ 838200 h 6781800"/>
              <a:gd name="connsiteX17" fmla="*/ 6715125 w 7667625"/>
              <a:gd name="connsiteY17" fmla="*/ 1152525 h 6781800"/>
              <a:gd name="connsiteX18" fmla="*/ 6810375 w 7667625"/>
              <a:gd name="connsiteY18" fmla="*/ 1085850 h 6781800"/>
              <a:gd name="connsiteX19" fmla="*/ 6877050 w 7667625"/>
              <a:gd name="connsiteY19" fmla="*/ 1285875 h 6781800"/>
              <a:gd name="connsiteX20" fmla="*/ 6858000 w 7667625"/>
              <a:gd name="connsiteY20" fmla="*/ 1419225 h 6781800"/>
              <a:gd name="connsiteX21" fmla="*/ 6877050 w 7667625"/>
              <a:gd name="connsiteY21" fmla="*/ 1495425 h 6781800"/>
              <a:gd name="connsiteX22" fmla="*/ 6877050 w 7667625"/>
              <a:gd name="connsiteY22" fmla="*/ 1543050 h 6781800"/>
              <a:gd name="connsiteX23" fmla="*/ 6896100 w 7667625"/>
              <a:gd name="connsiteY23" fmla="*/ 1619250 h 6781800"/>
              <a:gd name="connsiteX24" fmla="*/ 6934200 w 7667625"/>
              <a:gd name="connsiteY24" fmla="*/ 1666875 h 6781800"/>
              <a:gd name="connsiteX25" fmla="*/ 7077075 w 7667625"/>
              <a:gd name="connsiteY25" fmla="*/ 1628775 h 6781800"/>
              <a:gd name="connsiteX26" fmla="*/ 7143750 w 7667625"/>
              <a:gd name="connsiteY26" fmla="*/ 1647825 h 6781800"/>
              <a:gd name="connsiteX27" fmla="*/ 7277100 w 7667625"/>
              <a:gd name="connsiteY27" fmla="*/ 1885950 h 6781800"/>
              <a:gd name="connsiteX28" fmla="*/ 7343775 w 7667625"/>
              <a:gd name="connsiteY28" fmla="*/ 2047875 h 6781800"/>
              <a:gd name="connsiteX29" fmla="*/ 7343775 w 7667625"/>
              <a:gd name="connsiteY29" fmla="*/ 2200275 h 6781800"/>
              <a:gd name="connsiteX30" fmla="*/ 7343775 w 7667625"/>
              <a:gd name="connsiteY30" fmla="*/ 2352675 h 6781800"/>
              <a:gd name="connsiteX31" fmla="*/ 7381875 w 7667625"/>
              <a:gd name="connsiteY31" fmla="*/ 2514600 h 6781800"/>
              <a:gd name="connsiteX32" fmla="*/ 7581900 w 7667625"/>
              <a:gd name="connsiteY32" fmla="*/ 2495550 h 6781800"/>
              <a:gd name="connsiteX33" fmla="*/ 7667625 w 7667625"/>
              <a:gd name="connsiteY33" fmla="*/ 3019425 h 6781800"/>
              <a:gd name="connsiteX34" fmla="*/ 7620000 w 7667625"/>
              <a:gd name="connsiteY34" fmla="*/ 3238500 h 6781800"/>
              <a:gd name="connsiteX35" fmla="*/ 7591425 w 7667625"/>
              <a:gd name="connsiteY35" fmla="*/ 3467100 h 6781800"/>
              <a:gd name="connsiteX36" fmla="*/ 7591425 w 7667625"/>
              <a:gd name="connsiteY36" fmla="*/ 3581400 h 6781800"/>
              <a:gd name="connsiteX37" fmla="*/ 7581900 w 7667625"/>
              <a:gd name="connsiteY37" fmla="*/ 3705225 h 6781800"/>
              <a:gd name="connsiteX38" fmla="*/ 7639050 w 7667625"/>
              <a:gd name="connsiteY38" fmla="*/ 3790950 h 6781800"/>
              <a:gd name="connsiteX39" fmla="*/ 7620000 w 7667625"/>
              <a:gd name="connsiteY39" fmla="*/ 3924300 h 6781800"/>
              <a:gd name="connsiteX40" fmla="*/ 7610475 w 7667625"/>
              <a:gd name="connsiteY40" fmla="*/ 4057650 h 6781800"/>
              <a:gd name="connsiteX41" fmla="*/ 7639050 w 7667625"/>
              <a:gd name="connsiteY41" fmla="*/ 4181475 h 6781800"/>
              <a:gd name="connsiteX42" fmla="*/ 7496175 w 7667625"/>
              <a:gd name="connsiteY42" fmla="*/ 4410075 h 6781800"/>
              <a:gd name="connsiteX43" fmla="*/ 7353300 w 7667625"/>
              <a:gd name="connsiteY43" fmla="*/ 4524375 h 6781800"/>
              <a:gd name="connsiteX44" fmla="*/ 7153275 w 7667625"/>
              <a:gd name="connsiteY44" fmla="*/ 4600575 h 6781800"/>
              <a:gd name="connsiteX45" fmla="*/ 7038975 w 7667625"/>
              <a:gd name="connsiteY45" fmla="*/ 4600575 h 6781800"/>
              <a:gd name="connsiteX46" fmla="*/ 7115175 w 7667625"/>
              <a:gd name="connsiteY46" fmla="*/ 4743450 h 6781800"/>
              <a:gd name="connsiteX47" fmla="*/ 7067550 w 7667625"/>
              <a:gd name="connsiteY47" fmla="*/ 5286375 h 6781800"/>
              <a:gd name="connsiteX48" fmla="*/ 6877050 w 7667625"/>
              <a:gd name="connsiteY48" fmla="*/ 5172075 h 6781800"/>
              <a:gd name="connsiteX49" fmla="*/ 7019925 w 7667625"/>
              <a:gd name="connsiteY49" fmla="*/ 5686425 h 6781800"/>
              <a:gd name="connsiteX50" fmla="*/ 6877050 w 7667625"/>
              <a:gd name="connsiteY50" fmla="*/ 5772150 h 6781800"/>
              <a:gd name="connsiteX51" fmla="*/ 6581775 w 7667625"/>
              <a:gd name="connsiteY51" fmla="*/ 5895975 h 6781800"/>
              <a:gd name="connsiteX52" fmla="*/ 6448425 w 7667625"/>
              <a:gd name="connsiteY52" fmla="*/ 5915025 h 6781800"/>
              <a:gd name="connsiteX53" fmla="*/ 6400800 w 7667625"/>
              <a:gd name="connsiteY53" fmla="*/ 5962650 h 6781800"/>
              <a:gd name="connsiteX54" fmla="*/ 6238875 w 7667625"/>
              <a:gd name="connsiteY54" fmla="*/ 6038850 h 6781800"/>
              <a:gd name="connsiteX55" fmla="*/ 6229350 w 7667625"/>
              <a:gd name="connsiteY55" fmla="*/ 6086475 h 6781800"/>
              <a:gd name="connsiteX56" fmla="*/ 6334125 w 7667625"/>
              <a:gd name="connsiteY56" fmla="*/ 6191250 h 6781800"/>
              <a:gd name="connsiteX57" fmla="*/ 6410325 w 7667625"/>
              <a:gd name="connsiteY57" fmla="*/ 6343650 h 6781800"/>
              <a:gd name="connsiteX58" fmla="*/ 6400800 w 7667625"/>
              <a:gd name="connsiteY58" fmla="*/ 6353175 h 6781800"/>
              <a:gd name="connsiteX59" fmla="*/ 6210300 w 7667625"/>
              <a:gd name="connsiteY59" fmla="*/ 6410325 h 6781800"/>
              <a:gd name="connsiteX60" fmla="*/ 6191250 w 7667625"/>
              <a:gd name="connsiteY60" fmla="*/ 6315075 h 6781800"/>
              <a:gd name="connsiteX61" fmla="*/ 6029325 w 7667625"/>
              <a:gd name="connsiteY61" fmla="*/ 6343650 h 6781800"/>
              <a:gd name="connsiteX62" fmla="*/ 6038850 w 7667625"/>
              <a:gd name="connsiteY62" fmla="*/ 6115050 h 6781800"/>
              <a:gd name="connsiteX63" fmla="*/ 5848350 w 7667625"/>
              <a:gd name="connsiteY63" fmla="*/ 6210300 h 6781800"/>
              <a:gd name="connsiteX64" fmla="*/ 5629275 w 7667625"/>
              <a:gd name="connsiteY64" fmla="*/ 6219825 h 6781800"/>
              <a:gd name="connsiteX65" fmla="*/ 5495925 w 7667625"/>
              <a:gd name="connsiteY65" fmla="*/ 6267450 h 6781800"/>
              <a:gd name="connsiteX66" fmla="*/ 5324475 w 7667625"/>
              <a:gd name="connsiteY66" fmla="*/ 6334125 h 6781800"/>
              <a:gd name="connsiteX67" fmla="*/ 5076825 w 7667625"/>
              <a:gd name="connsiteY67" fmla="*/ 6438900 h 6781800"/>
              <a:gd name="connsiteX68" fmla="*/ 4924425 w 7667625"/>
              <a:gd name="connsiteY68" fmla="*/ 6524625 h 6781800"/>
              <a:gd name="connsiteX69" fmla="*/ 4695825 w 7667625"/>
              <a:gd name="connsiteY69" fmla="*/ 6562725 h 6781800"/>
              <a:gd name="connsiteX70" fmla="*/ 4486275 w 7667625"/>
              <a:gd name="connsiteY70" fmla="*/ 6562725 h 6781800"/>
              <a:gd name="connsiteX71" fmla="*/ 4410075 w 7667625"/>
              <a:gd name="connsiteY71" fmla="*/ 6638925 h 6781800"/>
              <a:gd name="connsiteX72" fmla="*/ 4419600 w 7667625"/>
              <a:gd name="connsiteY72" fmla="*/ 6724650 h 6781800"/>
              <a:gd name="connsiteX73" fmla="*/ 4324350 w 7667625"/>
              <a:gd name="connsiteY73" fmla="*/ 6781800 h 6781800"/>
              <a:gd name="connsiteX74" fmla="*/ 4248150 w 7667625"/>
              <a:gd name="connsiteY74" fmla="*/ 6781800 h 6781800"/>
              <a:gd name="connsiteX75" fmla="*/ 3848100 w 7667625"/>
              <a:gd name="connsiteY75" fmla="*/ 6667500 h 6781800"/>
              <a:gd name="connsiteX76" fmla="*/ 3057525 w 7667625"/>
              <a:gd name="connsiteY76" fmla="*/ 6391275 h 6781800"/>
              <a:gd name="connsiteX77" fmla="*/ 2952750 w 7667625"/>
              <a:gd name="connsiteY77" fmla="*/ 6705600 h 6781800"/>
              <a:gd name="connsiteX78" fmla="*/ 2057400 w 7667625"/>
              <a:gd name="connsiteY78" fmla="*/ 6572250 h 6781800"/>
              <a:gd name="connsiteX79" fmla="*/ 2143125 w 7667625"/>
              <a:gd name="connsiteY79" fmla="*/ 6429375 h 6781800"/>
              <a:gd name="connsiteX80" fmla="*/ 1933575 w 7667625"/>
              <a:gd name="connsiteY80" fmla="*/ 6257925 h 6781800"/>
              <a:gd name="connsiteX81" fmla="*/ 1895475 w 7667625"/>
              <a:gd name="connsiteY81" fmla="*/ 6105525 h 6781800"/>
              <a:gd name="connsiteX82" fmla="*/ 1676400 w 7667625"/>
              <a:gd name="connsiteY82" fmla="*/ 6324600 h 6781800"/>
              <a:gd name="connsiteX83" fmla="*/ 1495425 w 7667625"/>
              <a:gd name="connsiteY83" fmla="*/ 6467475 h 6781800"/>
              <a:gd name="connsiteX84" fmla="*/ 1314450 w 7667625"/>
              <a:gd name="connsiteY84" fmla="*/ 6562725 h 6781800"/>
              <a:gd name="connsiteX85" fmla="*/ 1076325 w 7667625"/>
              <a:gd name="connsiteY85" fmla="*/ 6448425 h 6781800"/>
              <a:gd name="connsiteX86" fmla="*/ 1057275 w 7667625"/>
              <a:gd name="connsiteY86" fmla="*/ 5905500 h 6781800"/>
              <a:gd name="connsiteX87" fmla="*/ 962025 w 7667625"/>
              <a:gd name="connsiteY87" fmla="*/ 5133975 h 6781800"/>
              <a:gd name="connsiteX88" fmla="*/ 857250 w 7667625"/>
              <a:gd name="connsiteY88" fmla="*/ 4724400 h 6781800"/>
              <a:gd name="connsiteX89" fmla="*/ 771525 w 7667625"/>
              <a:gd name="connsiteY89" fmla="*/ 4467225 h 6781800"/>
              <a:gd name="connsiteX90" fmla="*/ 447675 w 7667625"/>
              <a:gd name="connsiteY90" fmla="*/ 3981450 h 6781800"/>
              <a:gd name="connsiteX91" fmla="*/ 295275 w 7667625"/>
              <a:gd name="connsiteY91" fmla="*/ 3962400 h 6781800"/>
              <a:gd name="connsiteX92" fmla="*/ 76200 w 7667625"/>
              <a:gd name="connsiteY92" fmla="*/ 3848100 h 6781800"/>
              <a:gd name="connsiteX93" fmla="*/ 0 w 7667625"/>
              <a:gd name="connsiteY93" fmla="*/ 3724275 h 6781800"/>
              <a:gd name="connsiteX94" fmla="*/ 123825 w 7667625"/>
              <a:gd name="connsiteY94" fmla="*/ 3343275 h 6781800"/>
              <a:gd name="connsiteX95" fmla="*/ 419100 w 7667625"/>
              <a:gd name="connsiteY95" fmla="*/ 3448050 h 6781800"/>
              <a:gd name="connsiteX96" fmla="*/ 752475 w 7667625"/>
              <a:gd name="connsiteY96" fmla="*/ 3505200 h 6781800"/>
              <a:gd name="connsiteX97" fmla="*/ 933450 w 7667625"/>
              <a:gd name="connsiteY97" fmla="*/ 3476625 h 6781800"/>
              <a:gd name="connsiteX98" fmla="*/ 933450 w 7667625"/>
              <a:gd name="connsiteY98" fmla="*/ 3476625 h 6781800"/>
              <a:gd name="connsiteX99" fmla="*/ 1009650 w 7667625"/>
              <a:gd name="connsiteY99" fmla="*/ 3467100 h 6781800"/>
              <a:gd name="connsiteX100" fmla="*/ 1047750 w 7667625"/>
              <a:gd name="connsiteY100" fmla="*/ 2981325 h 6781800"/>
              <a:gd name="connsiteX101" fmla="*/ 1104900 w 7667625"/>
              <a:gd name="connsiteY101" fmla="*/ 2438400 h 6781800"/>
              <a:gd name="connsiteX102" fmla="*/ 1104900 w 7667625"/>
              <a:gd name="connsiteY102" fmla="*/ 2105025 h 6781800"/>
              <a:gd name="connsiteX103" fmla="*/ 609600 w 7667625"/>
              <a:gd name="connsiteY103" fmla="*/ 1943100 h 6781800"/>
              <a:gd name="connsiteX104" fmla="*/ 942975 w 7667625"/>
              <a:gd name="connsiteY104" fmla="*/ 1485900 h 6781800"/>
              <a:gd name="connsiteX105" fmla="*/ 1419225 w 7667625"/>
              <a:gd name="connsiteY105" fmla="*/ 1800225 h 6781800"/>
              <a:gd name="connsiteX106" fmla="*/ 1590675 w 7667625"/>
              <a:gd name="connsiteY106" fmla="*/ 1571625 h 6781800"/>
              <a:gd name="connsiteX107" fmla="*/ 1695450 w 7667625"/>
              <a:gd name="connsiteY107" fmla="*/ 1428750 h 6781800"/>
              <a:gd name="connsiteX108" fmla="*/ 1962150 w 7667625"/>
              <a:gd name="connsiteY108" fmla="*/ 1352550 h 6781800"/>
              <a:gd name="connsiteX109" fmla="*/ 2095500 w 7667625"/>
              <a:gd name="connsiteY109" fmla="*/ 1228725 h 6781800"/>
              <a:gd name="connsiteX110" fmla="*/ 2190750 w 7667625"/>
              <a:gd name="connsiteY110" fmla="*/ 1076325 h 6781800"/>
              <a:gd name="connsiteX111" fmla="*/ 2171700 w 7667625"/>
              <a:gd name="connsiteY111" fmla="*/ 981075 h 6781800"/>
              <a:gd name="connsiteX112" fmla="*/ 2200275 w 7667625"/>
              <a:gd name="connsiteY112" fmla="*/ 857250 h 6781800"/>
              <a:gd name="connsiteX113" fmla="*/ 2228850 w 7667625"/>
              <a:gd name="connsiteY113" fmla="*/ 752475 h 6781800"/>
              <a:gd name="connsiteX114" fmla="*/ 2295525 w 7667625"/>
              <a:gd name="connsiteY114" fmla="*/ 619125 h 6781800"/>
              <a:gd name="connsiteX115" fmla="*/ 2466975 w 7667625"/>
              <a:gd name="connsiteY115" fmla="*/ 457200 h 6781800"/>
              <a:gd name="connsiteX116" fmla="*/ 2619375 w 7667625"/>
              <a:gd name="connsiteY116" fmla="*/ 30480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7667625" h="6781800">
                <a:moveTo>
                  <a:pt x="2619375" y="304800"/>
                </a:moveTo>
                <a:lnTo>
                  <a:pt x="2819400" y="466725"/>
                </a:lnTo>
                <a:lnTo>
                  <a:pt x="2819400" y="314325"/>
                </a:lnTo>
                <a:lnTo>
                  <a:pt x="3829050" y="571500"/>
                </a:lnTo>
                <a:lnTo>
                  <a:pt x="3905250" y="323850"/>
                </a:lnTo>
                <a:lnTo>
                  <a:pt x="4371975" y="323850"/>
                </a:lnTo>
                <a:lnTo>
                  <a:pt x="4505325" y="0"/>
                </a:lnTo>
                <a:lnTo>
                  <a:pt x="4905375" y="95250"/>
                </a:lnTo>
                <a:lnTo>
                  <a:pt x="4781550" y="400050"/>
                </a:lnTo>
                <a:lnTo>
                  <a:pt x="5267325" y="466725"/>
                </a:lnTo>
                <a:lnTo>
                  <a:pt x="5676900" y="400050"/>
                </a:lnTo>
                <a:lnTo>
                  <a:pt x="5667375" y="561975"/>
                </a:lnTo>
                <a:lnTo>
                  <a:pt x="5676900" y="685800"/>
                </a:lnTo>
                <a:lnTo>
                  <a:pt x="5762625" y="771525"/>
                </a:lnTo>
                <a:lnTo>
                  <a:pt x="5886450" y="838200"/>
                </a:lnTo>
                <a:lnTo>
                  <a:pt x="5915025" y="781050"/>
                </a:lnTo>
                <a:lnTo>
                  <a:pt x="6219825" y="838200"/>
                </a:lnTo>
                <a:lnTo>
                  <a:pt x="6715125" y="1152525"/>
                </a:lnTo>
                <a:lnTo>
                  <a:pt x="6810375" y="1085850"/>
                </a:lnTo>
                <a:lnTo>
                  <a:pt x="6877050" y="1285875"/>
                </a:lnTo>
                <a:lnTo>
                  <a:pt x="6858000" y="1419225"/>
                </a:lnTo>
                <a:lnTo>
                  <a:pt x="6877050" y="1495425"/>
                </a:lnTo>
                <a:lnTo>
                  <a:pt x="6877050" y="1543050"/>
                </a:lnTo>
                <a:lnTo>
                  <a:pt x="6896100" y="1619250"/>
                </a:lnTo>
                <a:lnTo>
                  <a:pt x="6934200" y="1666875"/>
                </a:lnTo>
                <a:lnTo>
                  <a:pt x="7077075" y="1628775"/>
                </a:lnTo>
                <a:lnTo>
                  <a:pt x="7143750" y="1647825"/>
                </a:lnTo>
                <a:lnTo>
                  <a:pt x="7277100" y="1885950"/>
                </a:lnTo>
                <a:lnTo>
                  <a:pt x="7343775" y="2047875"/>
                </a:lnTo>
                <a:lnTo>
                  <a:pt x="7343775" y="2200275"/>
                </a:lnTo>
                <a:lnTo>
                  <a:pt x="7343775" y="2352675"/>
                </a:lnTo>
                <a:lnTo>
                  <a:pt x="7381875" y="2514600"/>
                </a:lnTo>
                <a:lnTo>
                  <a:pt x="7581900" y="2495550"/>
                </a:lnTo>
                <a:lnTo>
                  <a:pt x="7667625" y="3019425"/>
                </a:lnTo>
                <a:lnTo>
                  <a:pt x="7620000" y="3238500"/>
                </a:lnTo>
                <a:lnTo>
                  <a:pt x="7591425" y="3467100"/>
                </a:lnTo>
                <a:lnTo>
                  <a:pt x="7591425" y="3581400"/>
                </a:lnTo>
                <a:lnTo>
                  <a:pt x="7581900" y="3705225"/>
                </a:lnTo>
                <a:lnTo>
                  <a:pt x="7639050" y="3790950"/>
                </a:lnTo>
                <a:lnTo>
                  <a:pt x="7620000" y="3924300"/>
                </a:lnTo>
                <a:lnTo>
                  <a:pt x="7610475" y="4057650"/>
                </a:lnTo>
                <a:lnTo>
                  <a:pt x="7639050" y="4181475"/>
                </a:lnTo>
                <a:lnTo>
                  <a:pt x="7496175" y="4410075"/>
                </a:lnTo>
                <a:lnTo>
                  <a:pt x="7353300" y="4524375"/>
                </a:lnTo>
                <a:lnTo>
                  <a:pt x="7153275" y="4600575"/>
                </a:lnTo>
                <a:lnTo>
                  <a:pt x="7038975" y="4600575"/>
                </a:lnTo>
                <a:lnTo>
                  <a:pt x="7115175" y="4743450"/>
                </a:lnTo>
                <a:lnTo>
                  <a:pt x="7067550" y="5286375"/>
                </a:lnTo>
                <a:lnTo>
                  <a:pt x="6877050" y="5172075"/>
                </a:lnTo>
                <a:lnTo>
                  <a:pt x="7019925" y="5686425"/>
                </a:lnTo>
                <a:lnTo>
                  <a:pt x="6877050" y="5772150"/>
                </a:lnTo>
                <a:lnTo>
                  <a:pt x="6581775" y="5895975"/>
                </a:lnTo>
                <a:lnTo>
                  <a:pt x="6448425" y="5915025"/>
                </a:lnTo>
                <a:lnTo>
                  <a:pt x="6400800" y="5962650"/>
                </a:lnTo>
                <a:lnTo>
                  <a:pt x="6238875" y="6038850"/>
                </a:lnTo>
                <a:lnTo>
                  <a:pt x="6229350" y="6086475"/>
                </a:lnTo>
                <a:lnTo>
                  <a:pt x="6334125" y="6191250"/>
                </a:lnTo>
                <a:lnTo>
                  <a:pt x="6410325" y="6343650"/>
                </a:lnTo>
                <a:lnTo>
                  <a:pt x="6400800" y="6353175"/>
                </a:lnTo>
                <a:lnTo>
                  <a:pt x="6210300" y="6410325"/>
                </a:lnTo>
                <a:lnTo>
                  <a:pt x="6191250" y="6315075"/>
                </a:lnTo>
                <a:lnTo>
                  <a:pt x="6029325" y="6343650"/>
                </a:lnTo>
                <a:lnTo>
                  <a:pt x="6038850" y="6115050"/>
                </a:lnTo>
                <a:lnTo>
                  <a:pt x="5848350" y="6210300"/>
                </a:lnTo>
                <a:lnTo>
                  <a:pt x="5629275" y="6219825"/>
                </a:lnTo>
                <a:lnTo>
                  <a:pt x="5495925" y="6267450"/>
                </a:lnTo>
                <a:lnTo>
                  <a:pt x="5324475" y="6334125"/>
                </a:lnTo>
                <a:lnTo>
                  <a:pt x="5076825" y="6438900"/>
                </a:lnTo>
                <a:lnTo>
                  <a:pt x="4924425" y="6524625"/>
                </a:lnTo>
                <a:lnTo>
                  <a:pt x="4695825" y="6562725"/>
                </a:lnTo>
                <a:lnTo>
                  <a:pt x="4486275" y="6562725"/>
                </a:lnTo>
                <a:lnTo>
                  <a:pt x="4410075" y="6638925"/>
                </a:lnTo>
                <a:lnTo>
                  <a:pt x="4419600" y="6724650"/>
                </a:lnTo>
                <a:lnTo>
                  <a:pt x="4324350" y="6781800"/>
                </a:lnTo>
                <a:lnTo>
                  <a:pt x="4248150" y="6781800"/>
                </a:lnTo>
                <a:lnTo>
                  <a:pt x="3848100" y="6667500"/>
                </a:lnTo>
                <a:lnTo>
                  <a:pt x="3057525" y="6391275"/>
                </a:lnTo>
                <a:lnTo>
                  <a:pt x="2952750" y="6705600"/>
                </a:lnTo>
                <a:lnTo>
                  <a:pt x="2057400" y="6572250"/>
                </a:lnTo>
                <a:lnTo>
                  <a:pt x="2143125" y="6429375"/>
                </a:lnTo>
                <a:lnTo>
                  <a:pt x="1933575" y="6257925"/>
                </a:lnTo>
                <a:lnTo>
                  <a:pt x="1895475" y="6105525"/>
                </a:lnTo>
                <a:lnTo>
                  <a:pt x="1676400" y="6324600"/>
                </a:lnTo>
                <a:lnTo>
                  <a:pt x="1495425" y="6467475"/>
                </a:lnTo>
                <a:lnTo>
                  <a:pt x="1314450" y="6562725"/>
                </a:lnTo>
                <a:lnTo>
                  <a:pt x="1076325" y="6448425"/>
                </a:lnTo>
                <a:lnTo>
                  <a:pt x="1057275" y="5905500"/>
                </a:lnTo>
                <a:lnTo>
                  <a:pt x="962025" y="5133975"/>
                </a:lnTo>
                <a:lnTo>
                  <a:pt x="857250" y="4724400"/>
                </a:lnTo>
                <a:lnTo>
                  <a:pt x="771525" y="4467225"/>
                </a:lnTo>
                <a:lnTo>
                  <a:pt x="447675" y="3981450"/>
                </a:lnTo>
                <a:lnTo>
                  <a:pt x="295275" y="3962400"/>
                </a:lnTo>
                <a:lnTo>
                  <a:pt x="76200" y="3848100"/>
                </a:lnTo>
                <a:lnTo>
                  <a:pt x="0" y="3724275"/>
                </a:lnTo>
                <a:lnTo>
                  <a:pt x="123825" y="3343275"/>
                </a:lnTo>
                <a:lnTo>
                  <a:pt x="419100" y="3448050"/>
                </a:lnTo>
                <a:lnTo>
                  <a:pt x="752475" y="3505200"/>
                </a:lnTo>
                <a:lnTo>
                  <a:pt x="933450" y="3476625"/>
                </a:lnTo>
                <a:lnTo>
                  <a:pt x="933450" y="3476625"/>
                </a:lnTo>
                <a:lnTo>
                  <a:pt x="1009650" y="3467100"/>
                </a:lnTo>
                <a:lnTo>
                  <a:pt x="1047750" y="2981325"/>
                </a:lnTo>
                <a:lnTo>
                  <a:pt x="1104900" y="2438400"/>
                </a:lnTo>
                <a:lnTo>
                  <a:pt x="1104900" y="2105025"/>
                </a:lnTo>
                <a:lnTo>
                  <a:pt x="609600" y="1943100"/>
                </a:lnTo>
                <a:lnTo>
                  <a:pt x="942975" y="1485900"/>
                </a:lnTo>
                <a:lnTo>
                  <a:pt x="1419225" y="1800225"/>
                </a:lnTo>
                <a:lnTo>
                  <a:pt x="1590675" y="1571625"/>
                </a:lnTo>
                <a:lnTo>
                  <a:pt x="1695450" y="1428750"/>
                </a:lnTo>
                <a:lnTo>
                  <a:pt x="1962150" y="1352550"/>
                </a:lnTo>
                <a:lnTo>
                  <a:pt x="2095500" y="1228725"/>
                </a:lnTo>
                <a:lnTo>
                  <a:pt x="2190750" y="1076325"/>
                </a:lnTo>
                <a:lnTo>
                  <a:pt x="2171700" y="981075"/>
                </a:lnTo>
                <a:lnTo>
                  <a:pt x="2200275" y="857250"/>
                </a:lnTo>
                <a:lnTo>
                  <a:pt x="2228850" y="752475"/>
                </a:lnTo>
                <a:lnTo>
                  <a:pt x="2295525" y="619125"/>
                </a:lnTo>
                <a:lnTo>
                  <a:pt x="2466975" y="457200"/>
                </a:lnTo>
                <a:lnTo>
                  <a:pt x="2619375" y="3048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2" name="Groep 61"/>
          <p:cNvGrpSpPr/>
          <p:nvPr/>
        </p:nvGrpSpPr>
        <p:grpSpPr>
          <a:xfrm>
            <a:off x="2301666" y="1343820"/>
            <a:ext cx="4979074" cy="2040960"/>
            <a:chOff x="2301666" y="1343820"/>
            <a:chExt cx="4979074" cy="2040960"/>
          </a:xfrm>
        </p:grpSpPr>
        <p:sp>
          <p:nvSpPr>
            <p:cNvPr id="46" name="Tekstvak 45"/>
            <p:cNvSpPr txBox="1"/>
            <p:nvPr/>
          </p:nvSpPr>
          <p:spPr>
            <a:xfrm rot="18530457">
              <a:off x="2436479" y="268859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L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 rot="18986510">
              <a:off x="2913463" y="2200280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o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8" name="Tekstvak 47"/>
            <p:cNvSpPr txBox="1"/>
            <p:nvPr/>
          </p:nvSpPr>
          <p:spPr>
            <a:xfrm rot="19598575">
              <a:off x="3458079" y="1714687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9" name="Tekstvak 48"/>
            <p:cNvSpPr txBox="1"/>
            <p:nvPr/>
          </p:nvSpPr>
          <p:spPr>
            <a:xfrm rot="20776357">
              <a:off x="4189003" y="141671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0" name="Tekstvak 49"/>
            <p:cNvSpPr txBox="1"/>
            <p:nvPr/>
          </p:nvSpPr>
          <p:spPr>
            <a:xfrm rot="158252">
              <a:off x="4931615" y="134382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1" name="Tekstvak 50"/>
            <p:cNvSpPr txBox="1"/>
            <p:nvPr/>
          </p:nvSpPr>
          <p:spPr>
            <a:xfrm rot="1033678">
              <a:off x="5546748" y="1463772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k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2" name="Tekstvak 51"/>
            <p:cNvSpPr txBox="1"/>
            <p:nvPr/>
          </p:nvSpPr>
          <p:spPr>
            <a:xfrm rot="1822520">
              <a:off x="6174147" y="1679442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3" name="Tekstvak 52"/>
            <p:cNvSpPr txBox="1"/>
            <p:nvPr/>
          </p:nvSpPr>
          <p:spPr>
            <a:xfrm rot="2821150">
              <a:off x="6653485" y="2057061"/>
              <a:ext cx="4235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r</a:t>
              </a:r>
              <a:endParaRPr lang="nl-NL" sz="4800" b="1">
                <a:latin typeface="Book Antiqua" pitchFamily="18" charset="0"/>
              </a:endParaRPr>
            </a:p>
          </p:txBody>
        </p:sp>
      </p:grpSp>
      <p:grpSp>
        <p:nvGrpSpPr>
          <p:cNvPr id="63" name="Groep 62"/>
          <p:cNvGrpSpPr/>
          <p:nvPr/>
        </p:nvGrpSpPr>
        <p:grpSpPr>
          <a:xfrm>
            <a:off x="2209275" y="4268882"/>
            <a:ext cx="4535530" cy="1504020"/>
            <a:chOff x="2209275" y="4268882"/>
            <a:chExt cx="4535530" cy="1504020"/>
          </a:xfrm>
        </p:grpSpPr>
        <p:sp>
          <p:nvSpPr>
            <p:cNvPr id="54" name="Tekstvak 53"/>
            <p:cNvSpPr txBox="1"/>
            <p:nvPr/>
          </p:nvSpPr>
          <p:spPr>
            <a:xfrm rot="19985468">
              <a:off x="6321291" y="4631977"/>
              <a:ext cx="4235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r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5" name="Tekstvak 54"/>
            <p:cNvSpPr txBox="1"/>
            <p:nvPr/>
          </p:nvSpPr>
          <p:spPr>
            <a:xfrm rot="21036174">
              <a:off x="5693704" y="4820353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6" name="Tekstvak 55"/>
            <p:cNvSpPr txBox="1"/>
            <p:nvPr/>
          </p:nvSpPr>
          <p:spPr>
            <a:xfrm rot="21319848">
              <a:off x="5070120" y="4928133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k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7" name="Tekstvak 56"/>
            <p:cNvSpPr txBox="1"/>
            <p:nvPr/>
          </p:nvSpPr>
          <p:spPr>
            <a:xfrm rot="225457">
              <a:off x="4488081" y="4941905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8" name="Tekstvak 57"/>
            <p:cNvSpPr txBox="1"/>
            <p:nvPr/>
          </p:nvSpPr>
          <p:spPr>
            <a:xfrm rot="641978">
              <a:off x="3882971" y="4875483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9" name="Tekstvak 58"/>
            <p:cNvSpPr txBox="1"/>
            <p:nvPr/>
          </p:nvSpPr>
          <p:spPr>
            <a:xfrm rot="998146">
              <a:off x="3275149" y="4719676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0" name="Tekstvak 59"/>
            <p:cNvSpPr txBox="1"/>
            <p:nvPr/>
          </p:nvSpPr>
          <p:spPr>
            <a:xfrm rot="1457552">
              <a:off x="2682942" y="451750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o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1" name="Tekstvak 60"/>
            <p:cNvSpPr txBox="1"/>
            <p:nvPr/>
          </p:nvSpPr>
          <p:spPr>
            <a:xfrm rot="1924124">
              <a:off x="2209275" y="4268882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L</a:t>
              </a:r>
              <a:endParaRPr lang="nl-NL" sz="4800" b="1">
                <a:latin typeface="Book Antiqua" pitchFamily="18" charset="0"/>
              </a:endParaRPr>
            </a:p>
          </p:txBody>
        </p:sp>
      </p:grpSp>
      <p:sp>
        <p:nvSpPr>
          <p:cNvPr id="64" name="Tekstvak 63"/>
          <p:cNvSpPr txBox="1"/>
          <p:nvPr/>
        </p:nvSpPr>
        <p:spPr>
          <a:xfrm>
            <a:off x="41665" y="260648"/>
            <a:ext cx="8579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00" b="1" smtClean="0">
                <a:solidFill>
                  <a:schemeClr val="bg1"/>
                </a:solidFill>
              </a:rPr>
              <a:t>voor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1934</a:t>
            </a:r>
          </a:p>
        </p:txBody>
      </p:sp>
      <p:pic>
        <p:nvPicPr>
          <p:cNvPr id="56322" name="Picture 2" descr="http://upload.wikimedia.org/wikipedia/commons/7/7e/Wapen_Enschede_zonder_leeuw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68959"/>
            <a:ext cx="720080" cy="970409"/>
          </a:xfrm>
          <a:prstGeom prst="rect">
            <a:avLst/>
          </a:prstGeom>
          <a:noFill/>
        </p:spPr>
      </p:pic>
      <p:grpSp>
        <p:nvGrpSpPr>
          <p:cNvPr id="68" name="Groep 67"/>
          <p:cNvGrpSpPr/>
          <p:nvPr/>
        </p:nvGrpSpPr>
        <p:grpSpPr>
          <a:xfrm>
            <a:off x="2339752" y="692696"/>
            <a:ext cx="4209588" cy="5400600"/>
            <a:chOff x="2339752" y="692696"/>
            <a:chExt cx="4209588" cy="5400600"/>
          </a:xfrm>
        </p:grpSpPr>
        <p:pic>
          <p:nvPicPr>
            <p:cNvPr id="45" name="Picture 4" descr="File:WapenVanLonnek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9752" y="5229200"/>
              <a:ext cx="681196" cy="8640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66" name="Picture 4" descr="File:WapenVanLonneke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8144" y="692696"/>
              <a:ext cx="681196" cy="86409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</p:grpSp>
      <p:pic>
        <p:nvPicPr>
          <p:cNvPr id="65" name="Afbeelding 6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2829" y="51284"/>
            <a:ext cx="1576219" cy="145337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4" grpId="0" animBg="1"/>
      <p:bldP spid="6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Vrije vorm 37"/>
          <p:cNvSpPr/>
          <p:nvPr/>
        </p:nvSpPr>
        <p:spPr>
          <a:xfrm>
            <a:off x="1577762" y="840522"/>
            <a:ext cx="1822704" cy="1822704"/>
          </a:xfrm>
          <a:custGeom>
            <a:avLst/>
            <a:gdLst>
              <a:gd name="connsiteX0" fmla="*/ 0 w 1822704"/>
              <a:gd name="connsiteY0" fmla="*/ 1822704 h 1822704"/>
              <a:gd name="connsiteX1" fmla="*/ 164592 w 1822704"/>
              <a:gd name="connsiteY1" fmla="*/ 1682496 h 1822704"/>
              <a:gd name="connsiteX2" fmla="*/ 755904 w 1822704"/>
              <a:gd name="connsiteY2" fmla="*/ 1463040 h 1822704"/>
              <a:gd name="connsiteX3" fmla="*/ 810768 w 1822704"/>
              <a:gd name="connsiteY3" fmla="*/ 1182624 h 1822704"/>
              <a:gd name="connsiteX4" fmla="*/ 1109472 w 1822704"/>
              <a:gd name="connsiteY4" fmla="*/ 1194816 h 1822704"/>
              <a:gd name="connsiteX5" fmla="*/ 1109472 w 1822704"/>
              <a:gd name="connsiteY5" fmla="*/ 1194816 h 1822704"/>
              <a:gd name="connsiteX6" fmla="*/ 1188720 w 1822704"/>
              <a:gd name="connsiteY6" fmla="*/ 1225296 h 1822704"/>
              <a:gd name="connsiteX7" fmla="*/ 1237488 w 1822704"/>
              <a:gd name="connsiteY7" fmla="*/ 1194816 h 1822704"/>
              <a:gd name="connsiteX8" fmla="*/ 1286256 w 1822704"/>
              <a:gd name="connsiteY8" fmla="*/ 1170432 h 1822704"/>
              <a:gd name="connsiteX9" fmla="*/ 1316736 w 1822704"/>
              <a:gd name="connsiteY9" fmla="*/ 1152144 h 1822704"/>
              <a:gd name="connsiteX10" fmla="*/ 1353312 w 1822704"/>
              <a:gd name="connsiteY10" fmla="*/ 1115568 h 1822704"/>
              <a:gd name="connsiteX11" fmla="*/ 1383792 w 1822704"/>
              <a:gd name="connsiteY11" fmla="*/ 1054608 h 1822704"/>
              <a:gd name="connsiteX12" fmla="*/ 1383792 w 1822704"/>
              <a:gd name="connsiteY12" fmla="*/ 999744 h 1822704"/>
              <a:gd name="connsiteX13" fmla="*/ 1383792 w 1822704"/>
              <a:gd name="connsiteY13" fmla="*/ 950976 h 1822704"/>
              <a:gd name="connsiteX14" fmla="*/ 1389888 w 1822704"/>
              <a:gd name="connsiteY14" fmla="*/ 847344 h 1822704"/>
              <a:gd name="connsiteX15" fmla="*/ 1365504 w 1822704"/>
              <a:gd name="connsiteY15" fmla="*/ 768096 h 1822704"/>
              <a:gd name="connsiteX16" fmla="*/ 1347216 w 1822704"/>
              <a:gd name="connsiteY16" fmla="*/ 701040 h 1822704"/>
              <a:gd name="connsiteX17" fmla="*/ 1249680 w 1822704"/>
              <a:gd name="connsiteY17" fmla="*/ 633984 h 1822704"/>
              <a:gd name="connsiteX18" fmla="*/ 1237488 w 1822704"/>
              <a:gd name="connsiteY18" fmla="*/ 591312 h 1822704"/>
              <a:gd name="connsiteX19" fmla="*/ 1261872 w 1822704"/>
              <a:gd name="connsiteY19" fmla="*/ 548640 h 1822704"/>
              <a:gd name="connsiteX20" fmla="*/ 1341120 w 1822704"/>
              <a:gd name="connsiteY20" fmla="*/ 524256 h 1822704"/>
              <a:gd name="connsiteX21" fmla="*/ 1359408 w 1822704"/>
              <a:gd name="connsiteY21" fmla="*/ 469392 h 1822704"/>
              <a:gd name="connsiteX22" fmla="*/ 1353312 w 1822704"/>
              <a:gd name="connsiteY22" fmla="*/ 402336 h 1822704"/>
              <a:gd name="connsiteX23" fmla="*/ 1359408 w 1822704"/>
              <a:gd name="connsiteY23" fmla="*/ 390144 h 1822704"/>
              <a:gd name="connsiteX24" fmla="*/ 1456944 w 1822704"/>
              <a:gd name="connsiteY24" fmla="*/ 402336 h 1822704"/>
              <a:gd name="connsiteX25" fmla="*/ 1822704 w 1822704"/>
              <a:gd name="connsiteY25" fmla="*/ 0 h 1822704"/>
              <a:gd name="connsiteX26" fmla="*/ 1822704 w 1822704"/>
              <a:gd name="connsiteY26" fmla="*/ 0 h 1822704"/>
              <a:gd name="connsiteX27" fmla="*/ 1822704 w 1822704"/>
              <a:gd name="connsiteY27" fmla="*/ 0 h 182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22704" h="1822704">
                <a:moveTo>
                  <a:pt x="0" y="1822704"/>
                </a:moveTo>
                <a:lnTo>
                  <a:pt x="164592" y="1682496"/>
                </a:lnTo>
                <a:lnTo>
                  <a:pt x="755904" y="1463040"/>
                </a:lnTo>
                <a:lnTo>
                  <a:pt x="810768" y="1182624"/>
                </a:lnTo>
                <a:lnTo>
                  <a:pt x="1109472" y="1194816"/>
                </a:lnTo>
                <a:lnTo>
                  <a:pt x="1109472" y="1194816"/>
                </a:lnTo>
                <a:lnTo>
                  <a:pt x="1188720" y="1225296"/>
                </a:lnTo>
                <a:lnTo>
                  <a:pt x="1237488" y="1194816"/>
                </a:lnTo>
                <a:lnTo>
                  <a:pt x="1286256" y="1170432"/>
                </a:lnTo>
                <a:lnTo>
                  <a:pt x="1316736" y="1152144"/>
                </a:lnTo>
                <a:lnTo>
                  <a:pt x="1353312" y="1115568"/>
                </a:lnTo>
                <a:lnTo>
                  <a:pt x="1383792" y="1054608"/>
                </a:lnTo>
                <a:lnTo>
                  <a:pt x="1383792" y="999744"/>
                </a:lnTo>
                <a:lnTo>
                  <a:pt x="1383792" y="950976"/>
                </a:lnTo>
                <a:lnTo>
                  <a:pt x="1389888" y="847344"/>
                </a:lnTo>
                <a:lnTo>
                  <a:pt x="1365504" y="768096"/>
                </a:lnTo>
                <a:lnTo>
                  <a:pt x="1347216" y="701040"/>
                </a:lnTo>
                <a:lnTo>
                  <a:pt x="1249680" y="633984"/>
                </a:lnTo>
                <a:lnTo>
                  <a:pt x="1237488" y="591312"/>
                </a:lnTo>
                <a:lnTo>
                  <a:pt x="1261872" y="548640"/>
                </a:lnTo>
                <a:lnTo>
                  <a:pt x="1341120" y="524256"/>
                </a:lnTo>
                <a:lnTo>
                  <a:pt x="1359408" y="469392"/>
                </a:lnTo>
                <a:lnTo>
                  <a:pt x="1353312" y="402336"/>
                </a:lnTo>
                <a:lnTo>
                  <a:pt x="1359408" y="390144"/>
                </a:lnTo>
                <a:lnTo>
                  <a:pt x="1456944" y="402336"/>
                </a:lnTo>
                <a:lnTo>
                  <a:pt x="1822704" y="0"/>
                </a:lnTo>
                <a:lnTo>
                  <a:pt x="1822704" y="0"/>
                </a:lnTo>
                <a:lnTo>
                  <a:pt x="1822704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Vrije vorm 32"/>
          <p:cNvSpPr/>
          <p:nvPr/>
        </p:nvSpPr>
        <p:spPr>
          <a:xfrm>
            <a:off x="1584960" y="847344"/>
            <a:ext cx="1822704" cy="1822704"/>
          </a:xfrm>
          <a:custGeom>
            <a:avLst/>
            <a:gdLst>
              <a:gd name="connsiteX0" fmla="*/ 0 w 1822704"/>
              <a:gd name="connsiteY0" fmla="*/ 1822704 h 1822704"/>
              <a:gd name="connsiteX1" fmla="*/ 164592 w 1822704"/>
              <a:gd name="connsiteY1" fmla="*/ 1682496 h 1822704"/>
              <a:gd name="connsiteX2" fmla="*/ 755904 w 1822704"/>
              <a:gd name="connsiteY2" fmla="*/ 1463040 h 1822704"/>
              <a:gd name="connsiteX3" fmla="*/ 810768 w 1822704"/>
              <a:gd name="connsiteY3" fmla="*/ 1182624 h 1822704"/>
              <a:gd name="connsiteX4" fmla="*/ 1109472 w 1822704"/>
              <a:gd name="connsiteY4" fmla="*/ 1194816 h 1822704"/>
              <a:gd name="connsiteX5" fmla="*/ 1109472 w 1822704"/>
              <a:gd name="connsiteY5" fmla="*/ 1194816 h 1822704"/>
              <a:gd name="connsiteX6" fmla="*/ 1188720 w 1822704"/>
              <a:gd name="connsiteY6" fmla="*/ 1225296 h 1822704"/>
              <a:gd name="connsiteX7" fmla="*/ 1237488 w 1822704"/>
              <a:gd name="connsiteY7" fmla="*/ 1194816 h 1822704"/>
              <a:gd name="connsiteX8" fmla="*/ 1286256 w 1822704"/>
              <a:gd name="connsiteY8" fmla="*/ 1170432 h 1822704"/>
              <a:gd name="connsiteX9" fmla="*/ 1316736 w 1822704"/>
              <a:gd name="connsiteY9" fmla="*/ 1152144 h 1822704"/>
              <a:gd name="connsiteX10" fmla="*/ 1353312 w 1822704"/>
              <a:gd name="connsiteY10" fmla="*/ 1115568 h 1822704"/>
              <a:gd name="connsiteX11" fmla="*/ 1383792 w 1822704"/>
              <a:gd name="connsiteY11" fmla="*/ 1054608 h 1822704"/>
              <a:gd name="connsiteX12" fmla="*/ 1383792 w 1822704"/>
              <a:gd name="connsiteY12" fmla="*/ 999744 h 1822704"/>
              <a:gd name="connsiteX13" fmla="*/ 1383792 w 1822704"/>
              <a:gd name="connsiteY13" fmla="*/ 950976 h 1822704"/>
              <a:gd name="connsiteX14" fmla="*/ 1389888 w 1822704"/>
              <a:gd name="connsiteY14" fmla="*/ 847344 h 1822704"/>
              <a:gd name="connsiteX15" fmla="*/ 1365504 w 1822704"/>
              <a:gd name="connsiteY15" fmla="*/ 768096 h 1822704"/>
              <a:gd name="connsiteX16" fmla="*/ 1347216 w 1822704"/>
              <a:gd name="connsiteY16" fmla="*/ 701040 h 1822704"/>
              <a:gd name="connsiteX17" fmla="*/ 1249680 w 1822704"/>
              <a:gd name="connsiteY17" fmla="*/ 633984 h 1822704"/>
              <a:gd name="connsiteX18" fmla="*/ 1237488 w 1822704"/>
              <a:gd name="connsiteY18" fmla="*/ 591312 h 1822704"/>
              <a:gd name="connsiteX19" fmla="*/ 1261872 w 1822704"/>
              <a:gd name="connsiteY19" fmla="*/ 548640 h 1822704"/>
              <a:gd name="connsiteX20" fmla="*/ 1341120 w 1822704"/>
              <a:gd name="connsiteY20" fmla="*/ 524256 h 1822704"/>
              <a:gd name="connsiteX21" fmla="*/ 1359408 w 1822704"/>
              <a:gd name="connsiteY21" fmla="*/ 469392 h 1822704"/>
              <a:gd name="connsiteX22" fmla="*/ 1353312 w 1822704"/>
              <a:gd name="connsiteY22" fmla="*/ 402336 h 1822704"/>
              <a:gd name="connsiteX23" fmla="*/ 1359408 w 1822704"/>
              <a:gd name="connsiteY23" fmla="*/ 390144 h 1822704"/>
              <a:gd name="connsiteX24" fmla="*/ 1456944 w 1822704"/>
              <a:gd name="connsiteY24" fmla="*/ 402336 h 1822704"/>
              <a:gd name="connsiteX25" fmla="*/ 1822704 w 1822704"/>
              <a:gd name="connsiteY25" fmla="*/ 0 h 1822704"/>
              <a:gd name="connsiteX26" fmla="*/ 1822704 w 1822704"/>
              <a:gd name="connsiteY26" fmla="*/ 0 h 1822704"/>
              <a:gd name="connsiteX27" fmla="*/ 1822704 w 1822704"/>
              <a:gd name="connsiteY27" fmla="*/ 0 h 182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22704" h="1822704">
                <a:moveTo>
                  <a:pt x="0" y="1822704"/>
                </a:moveTo>
                <a:lnTo>
                  <a:pt x="164592" y="1682496"/>
                </a:lnTo>
                <a:lnTo>
                  <a:pt x="755904" y="1463040"/>
                </a:lnTo>
                <a:lnTo>
                  <a:pt x="810768" y="1182624"/>
                </a:lnTo>
                <a:lnTo>
                  <a:pt x="1109472" y="1194816"/>
                </a:lnTo>
                <a:lnTo>
                  <a:pt x="1109472" y="1194816"/>
                </a:lnTo>
                <a:lnTo>
                  <a:pt x="1188720" y="1225296"/>
                </a:lnTo>
                <a:lnTo>
                  <a:pt x="1237488" y="1194816"/>
                </a:lnTo>
                <a:lnTo>
                  <a:pt x="1286256" y="1170432"/>
                </a:lnTo>
                <a:lnTo>
                  <a:pt x="1316736" y="1152144"/>
                </a:lnTo>
                <a:lnTo>
                  <a:pt x="1353312" y="1115568"/>
                </a:lnTo>
                <a:lnTo>
                  <a:pt x="1383792" y="1054608"/>
                </a:lnTo>
                <a:lnTo>
                  <a:pt x="1383792" y="999744"/>
                </a:lnTo>
                <a:lnTo>
                  <a:pt x="1383792" y="950976"/>
                </a:lnTo>
                <a:lnTo>
                  <a:pt x="1389888" y="847344"/>
                </a:lnTo>
                <a:lnTo>
                  <a:pt x="1365504" y="768096"/>
                </a:lnTo>
                <a:lnTo>
                  <a:pt x="1347216" y="701040"/>
                </a:lnTo>
                <a:lnTo>
                  <a:pt x="1249680" y="633984"/>
                </a:lnTo>
                <a:lnTo>
                  <a:pt x="1237488" y="591312"/>
                </a:lnTo>
                <a:lnTo>
                  <a:pt x="1261872" y="548640"/>
                </a:lnTo>
                <a:lnTo>
                  <a:pt x="1341120" y="524256"/>
                </a:lnTo>
                <a:lnTo>
                  <a:pt x="1359408" y="469392"/>
                </a:lnTo>
                <a:lnTo>
                  <a:pt x="1353312" y="402336"/>
                </a:lnTo>
                <a:lnTo>
                  <a:pt x="1359408" y="390144"/>
                </a:lnTo>
                <a:lnTo>
                  <a:pt x="1456944" y="402336"/>
                </a:lnTo>
                <a:lnTo>
                  <a:pt x="1822704" y="0"/>
                </a:lnTo>
                <a:lnTo>
                  <a:pt x="1822704" y="0"/>
                </a:lnTo>
                <a:lnTo>
                  <a:pt x="1822704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28000" y="-28800"/>
            <a:ext cx="7514297" cy="6858000"/>
          </a:xfrm>
          <a:prstGeom prst="rect">
            <a:avLst/>
          </a:prstGeom>
        </p:spPr>
      </p:pic>
      <p:grpSp>
        <p:nvGrpSpPr>
          <p:cNvPr id="44" name="Groep 43"/>
          <p:cNvGrpSpPr/>
          <p:nvPr/>
        </p:nvGrpSpPr>
        <p:grpSpPr>
          <a:xfrm>
            <a:off x="4479085" y="2851637"/>
            <a:ext cx="1553982" cy="1370750"/>
            <a:chOff x="4479085" y="2851637"/>
            <a:chExt cx="1553982" cy="1370750"/>
          </a:xfrm>
        </p:grpSpPr>
        <p:sp>
          <p:nvSpPr>
            <p:cNvPr id="37" name="Vrije vorm 36"/>
            <p:cNvSpPr>
              <a:spLocks noChangeAspect="1"/>
            </p:cNvSpPr>
            <p:nvPr/>
          </p:nvSpPr>
          <p:spPr>
            <a:xfrm>
              <a:off x="4479085" y="2852936"/>
              <a:ext cx="1533075" cy="1369451"/>
            </a:xfrm>
            <a:custGeom>
              <a:avLst/>
              <a:gdLst>
                <a:gd name="connsiteX0" fmla="*/ 2619375 w 7667625"/>
                <a:gd name="connsiteY0" fmla="*/ 304800 h 6781800"/>
                <a:gd name="connsiteX1" fmla="*/ 2819400 w 7667625"/>
                <a:gd name="connsiteY1" fmla="*/ 466725 h 6781800"/>
                <a:gd name="connsiteX2" fmla="*/ 2819400 w 7667625"/>
                <a:gd name="connsiteY2" fmla="*/ 314325 h 6781800"/>
                <a:gd name="connsiteX3" fmla="*/ 3829050 w 7667625"/>
                <a:gd name="connsiteY3" fmla="*/ 571500 h 6781800"/>
                <a:gd name="connsiteX4" fmla="*/ 3905250 w 7667625"/>
                <a:gd name="connsiteY4" fmla="*/ 323850 h 6781800"/>
                <a:gd name="connsiteX5" fmla="*/ 4371975 w 7667625"/>
                <a:gd name="connsiteY5" fmla="*/ 323850 h 6781800"/>
                <a:gd name="connsiteX6" fmla="*/ 4505325 w 7667625"/>
                <a:gd name="connsiteY6" fmla="*/ 0 h 6781800"/>
                <a:gd name="connsiteX7" fmla="*/ 4905375 w 7667625"/>
                <a:gd name="connsiteY7" fmla="*/ 95250 h 6781800"/>
                <a:gd name="connsiteX8" fmla="*/ 4781550 w 7667625"/>
                <a:gd name="connsiteY8" fmla="*/ 400050 h 6781800"/>
                <a:gd name="connsiteX9" fmla="*/ 5267325 w 7667625"/>
                <a:gd name="connsiteY9" fmla="*/ 466725 h 6781800"/>
                <a:gd name="connsiteX10" fmla="*/ 5676900 w 7667625"/>
                <a:gd name="connsiteY10" fmla="*/ 400050 h 6781800"/>
                <a:gd name="connsiteX11" fmla="*/ 5667375 w 7667625"/>
                <a:gd name="connsiteY11" fmla="*/ 561975 h 6781800"/>
                <a:gd name="connsiteX12" fmla="*/ 5676900 w 7667625"/>
                <a:gd name="connsiteY12" fmla="*/ 685800 h 6781800"/>
                <a:gd name="connsiteX13" fmla="*/ 5762625 w 7667625"/>
                <a:gd name="connsiteY13" fmla="*/ 771525 h 6781800"/>
                <a:gd name="connsiteX14" fmla="*/ 5886450 w 7667625"/>
                <a:gd name="connsiteY14" fmla="*/ 838200 h 6781800"/>
                <a:gd name="connsiteX15" fmla="*/ 5915025 w 7667625"/>
                <a:gd name="connsiteY15" fmla="*/ 781050 h 6781800"/>
                <a:gd name="connsiteX16" fmla="*/ 6219825 w 7667625"/>
                <a:gd name="connsiteY16" fmla="*/ 838200 h 6781800"/>
                <a:gd name="connsiteX17" fmla="*/ 6715125 w 7667625"/>
                <a:gd name="connsiteY17" fmla="*/ 1152525 h 6781800"/>
                <a:gd name="connsiteX18" fmla="*/ 6810375 w 7667625"/>
                <a:gd name="connsiteY18" fmla="*/ 1085850 h 6781800"/>
                <a:gd name="connsiteX19" fmla="*/ 6877050 w 7667625"/>
                <a:gd name="connsiteY19" fmla="*/ 1285875 h 6781800"/>
                <a:gd name="connsiteX20" fmla="*/ 6858000 w 7667625"/>
                <a:gd name="connsiteY20" fmla="*/ 1419225 h 6781800"/>
                <a:gd name="connsiteX21" fmla="*/ 6877050 w 7667625"/>
                <a:gd name="connsiteY21" fmla="*/ 1495425 h 6781800"/>
                <a:gd name="connsiteX22" fmla="*/ 6877050 w 7667625"/>
                <a:gd name="connsiteY22" fmla="*/ 1543050 h 6781800"/>
                <a:gd name="connsiteX23" fmla="*/ 6896100 w 7667625"/>
                <a:gd name="connsiteY23" fmla="*/ 1619250 h 6781800"/>
                <a:gd name="connsiteX24" fmla="*/ 6934200 w 7667625"/>
                <a:gd name="connsiteY24" fmla="*/ 1666875 h 6781800"/>
                <a:gd name="connsiteX25" fmla="*/ 7077075 w 7667625"/>
                <a:gd name="connsiteY25" fmla="*/ 1628775 h 6781800"/>
                <a:gd name="connsiteX26" fmla="*/ 7143750 w 7667625"/>
                <a:gd name="connsiteY26" fmla="*/ 1647825 h 6781800"/>
                <a:gd name="connsiteX27" fmla="*/ 7277100 w 7667625"/>
                <a:gd name="connsiteY27" fmla="*/ 1885950 h 6781800"/>
                <a:gd name="connsiteX28" fmla="*/ 7343775 w 7667625"/>
                <a:gd name="connsiteY28" fmla="*/ 2047875 h 6781800"/>
                <a:gd name="connsiteX29" fmla="*/ 7343775 w 7667625"/>
                <a:gd name="connsiteY29" fmla="*/ 2200275 h 6781800"/>
                <a:gd name="connsiteX30" fmla="*/ 7343775 w 7667625"/>
                <a:gd name="connsiteY30" fmla="*/ 2352675 h 6781800"/>
                <a:gd name="connsiteX31" fmla="*/ 7381875 w 7667625"/>
                <a:gd name="connsiteY31" fmla="*/ 2514600 h 6781800"/>
                <a:gd name="connsiteX32" fmla="*/ 7581900 w 7667625"/>
                <a:gd name="connsiteY32" fmla="*/ 2495550 h 6781800"/>
                <a:gd name="connsiteX33" fmla="*/ 7667625 w 7667625"/>
                <a:gd name="connsiteY33" fmla="*/ 3019425 h 6781800"/>
                <a:gd name="connsiteX34" fmla="*/ 7620000 w 7667625"/>
                <a:gd name="connsiteY34" fmla="*/ 3238500 h 6781800"/>
                <a:gd name="connsiteX35" fmla="*/ 7591425 w 7667625"/>
                <a:gd name="connsiteY35" fmla="*/ 3467100 h 6781800"/>
                <a:gd name="connsiteX36" fmla="*/ 7591425 w 7667625"/>
                <a:gd name="connsiteY36" fmla="*/ 3581400 h 6781800"/>
                <a:gd name="connsiteX37" fmla="*/ 7581900 w 7667625"/>
                <a:gd name="connsiteY37" fmla="*/ 3705225 h 6781800"/>
                <a:gd name="connsiteX38" fmla="*/ 7639050 w 7667625"/>
                <a:gd name="connsiteY38" fmla="*/ 3790950 h 6781800"/>
                <a:gd name="connsiteX39" fmla="*/ 7620000 w 7667625"/>
                <a:gd name="connsiteY39" fmla="*/ 3924300 h 6781800"/>
                <a:gd name="connsiteX40" fmla="*/ 7610475 w 7667625"/>
                <a:gd name="connsiteY40" fmla="*/ 4057650 h 6781800"/>
                <a:gd name="connsiteX41" fmla="*/ 7639050 w 7667625"/>
                <a:gd name="connsiteY41" fmla="*/ 4181475 h 6781800"/>
                <a:gd name="connsiteX42" fmla="*/ 7496175 w 7667625"/>
                <a:gd name="connsiteY42" fmla="*/ 4410075 h 6781800"/>
                <a:gd name="connsiteX43" fmla="*/ 7353300 w 7667625"/>
                <a:gd name="connsiteY43" fmla="*/ 4524375 h 6781800"/>
                <a:gd name="connsiteX44" fmla="*/ 7153275 w 7667625"/>
                <a:gd name="connsiteY44" fmla="*/ 4600575 h 6781800"/>
                <a:gd name="connsiteX45" fmla="*/ 7038975 w 7667625"/>
                <a:gd name="connsiteY45" fmla="*/ 4600575 h 6781800"/>
                <a:gd name="connsiteX46" fmla="*/ 7115175 w 7667625"/>
                <a:gd name="connsiteY46" fmla="*/ 4743450 h 6781800"/>
                <a:gd name="connsiteX47" fmla="*/ 7067550 w 7667625"/>
                <a:gd name="connsiteY47" fmla="*/ 5286375 h 6781800"/>
                <a:gd name="connsiteX48" fmla="*/ 6877050 w 7667625"/>
                <a:gd name="connsiteY48" fmla="*/ 5172075 h 6781800"/>
                <a:gd name="connsiteX49" fmla="*/ 7019925 w 7667625"/>
                <a:gd name="connsiteY49" fmla="*/ 5686425 h 6781800"/>
                <a:gd name="connsiteX50" fmla="*/ 6877050 w 7667625"/>
                <a:gd name="connsiteY50" fmla="*/ 5772150 h 6781800"/>
                <a:gd name="connsiteX51" fmla="*/ 6581775 w 7667625"/>
                <a:gd name="connsiteY51" fmla="*/ 5895975 h 6781800"/>
                <a:gd name="connsiteX52" fmla="*/ 6448425 w 7667625"/>
                <a:gd name="connsiteY52" fmla="*/ 5915025 h 6781800"/>
                <a:gd name="connsiteX53" fmla="*/ 6400800 w 7667625"/>
                <a:gd name="connsiteY53" fmla="*/ 5962650 h 6781800"/>
                <a:gd name="connsiteX54" fmla="*/ 6238875 w 7667625"/>
                <a:gd name="connsiteY54" fmla="*/ 6038850 h 6781800"/>
                <a:gd name="connsiteX55" fmla="*/ 6229350 w 7667625"/>
                <a:gd name="connsiteY55" fmla="*/ 6086475 h 6781800"/>
                <a:gd name="connsiteX56" fmla="*/ 6334125 w 7667625"/>
                <a:gd name="connsiteY56" fmla="*/ 6191250 h 6781800"/>
                <a:gd name="connsiteX57" fmla="*/ 6410325 w 7667625"/>
                <a:gd name="connsiteY57" fmla="*/ 6343650 h 6781800"/>
                <a:gd name="connsiteX58" fmla="*/ 6400800 w 7667625"/>
                <a:gd name="connsiteY58" fmla="*/ 6353175 h 6781800"/>
                <a:gd name="connsiteX59" fmla="*/ 6210300 w 7667625"/>
                <a:gd name="connsiteY59" fmla="*/ 6410325 h 6781800"/>
                <a:gd name="connsiteX60" fmla="*/ 6191250 w 7667625"/>
                <a:gd name="connsiteY60" fmla="*/ 6315075 h 6781800"/>
                <a:gd name="connsiteX61" fmla="*/ 6029325 w 7667625"/>
                <a:gd name="connsiteY61" fmla="*/ 6343650 h 6781800"/>
                <a:gd name="connsiteX62" fmla="*/ 6038850 w 7667625"/>
                <a:gd name="connsiteY62" fmla="*/ 6115050 h 6781800"/>
                <a:gd name="connsiteX63" fmla="*/ 5848350 w 7667625"/>
                <a:gd name="connsiteY63" fmla="*/ 6210300 h 6781800"/>
                <a:gd name="connsiteX64" fmla="*/ 5629275 w 7667625"/>
                <a:gd name="connsiteY64" fmla="*/ 6219825 h 6781800"/>
                <a:gd name="connsiteX65" fmla="*/ 5495925 w 7667625"/>
                <a:gd name="connsiteY65" fmla="*/ 6267450 h 6781800"/>
                <a:gd name="connsiteX66" fmla="*/ 5324475 w 7667625"/>
                <a:gd name="connsiteY66" fmla="*/ 6334125 h 6781800"/>
                <a:gd name="connsiteX67" fmla="*/ 5076825 w 7667625"/>
                <a:gd name="connsiteY67" fmla="*/ 6438900 h 6781800"/>
                <a:gd name="connsiteX68" fmla="*/ 4924425 w 7667625"/>
                <a:gd name="connsiteY68" fmla="*/ 6524625 h 6781800"/>
                <a:gd name="connsiteX69" fmla="*/ 4695825 w 7667625"/>
                <a:gd name="connsiteY69" fmla="*/ 6562725 h 6781800"/>
                <a:gd name="connsiteX70" fmla="*/ 4486275 w 7667625"/>
                <a:gd name="connsiteY70" fmla="*/ 6562725 h 6781800"/>
                <a:gd name="connsiteX71" fmla="*/ 4410075 w 7667625"/>
                <a:gd name="connsiteY71" fmla="*/ 6638925 h 6781800"/>
                <a:gd name="connsiteX72" fmla="*/ 4419600 w 7667625"/>
                <a:gd name="connsiteY72" fmla="*/ 6724650 h 6781800"/>
                <a:gd name="connsiteX73" fmla="*/ 4324350 w 7667625"/>
                <a:gd name="connsiteY73" fmla="*/ 6781800 h 6781800"/>
                <a:gd name="connsiteX74" fmla="*/ 4248150 w 7667625"/>
                <a:gd name="connsiteY74" fmla="*/ 6781800 h 6781800"/>
                <a:gd name="connsiteX75" fmla="*/ 3848100 w 7667625"/>
                <a:gd name="connsiteY75" fmla="*/ 6667500 h 6781800"/>
                <a:gd name="connsiteX76" fmla="*/ 3057525 w 7667625"/>
                <a:gd name="connsiteY76" fmla="*/ 6391275 h 6781800"/>
                <a:gd name="connsiteX77" fmla="*/ 2952750 w 7667625"/>
                <a:gd name="connsiteY77" fmla="*/ 6705600 h 6781800"/>
                <a:gd name="connsiteX78" fmla="*/ 2057400 w 7667625"/>
                <a:gd name="connsiteY78" fmla="*/ 6572250 h 6781800"/>
                <a:gd name="connsiteX79" fmla="*/ 2143125 w 7667625"/>
                <a:gd name="connsiteY79" fmla="*/ 6429375 h 6781800"/>
                <a:gd name="connsiteX80" fmla="*/ 1933575 w 7667625"/>
                <a:gd name="connsiteY80" fmla="*/ 6257925 h 6781800"/>
                <a:gd name="connsiteX81" fmla="*/ 1895475 w 7667625"/>
                <a:gd name="connsiteY81" fmla="*/ 6105525 h 6781800"/>
                <a:gd name="connsiteX82" fmla="*/ 1676400 w 7667625"/>
                <a:gd name="connsiteY82" fmla="*/ 6324600 h 6781800"/>
                <a:gd name="connsiteX83" fmla="*/ 1495425 w 7667625"/>
                <a:gd name="connsiteY83" fmla="*/ 6467475 h 6781800"/>
                <a:gd name="connsiteX84" fmla="*/ 1314450 w 7667625"/>
                <a:gd name="connsiteY84" fmla="*/ 6562725 h 6781800"/>
                <a:gd name="connsiteX85" fmla="*/ 1076325 w 7667625"/>
                <a:gd name="connsiteY85" fmla="*/ 6448425 h 6781800"/>
                <a:gd name="connsiteX86" fmla="*/ 1057275 w 7667625"/>
                <a:gd name="connsiteY86" fmla="*/ 5905500 h 6781800"/>
                <a:gd name="connsiteX87" fmla="*/ 962025 w 7667625"/>
                <a:gd name="connsiteY87" fmla="*/ 5133975 h 6781800"/>
                <a:gd name="connsiteX88" fmla="*/ 857250 w 7667625"/>
                <a:gd name="connsiteY88" fmla="*/ 4724400 h 6781800"/>
                <a:gd name="connsiteX89" fmla="*/ 771525 w 7667625"/>
                <a:gd name="connsiteY89" fmla="*/ 4467225 h 6781800"/>
                <a:gd name="connsiteX90" fmla="*/ 447675 w 7667625"/>
                <a:gd name="connsiteY90" fmla="*/ 3981450 h 6781800"/>
                <a:gd name="connsiteX91" fmla="*/ 295275 w 7667625"/>
                <a:gd name="connsiteY91" fmla="*/ 3962400 h 6781800"/>
                <a:gd name="connsiteX92" fmla="*/ 76200 w 7667625"/>
                <a:gd name="connsiteY92" fmla="*/ 3848100 h 6781800"/>
                <a:gd name="connsiteX93" fmla="*/ 0 w 7667625"/>
                <a:gd name="connsiteY93" fmla="*/ 3724275 h 6781800"/>
                <a:gd name="connsiteX94" fmla="*/ 123825 w 7667625"/>
                <a:gd name="connsiteY94" fmla="*/ 3343275 h 6781800"/>
                <a:gd name="connsiteX95" fmla="*/ 419100 w 7667625"/>
                <a:gd name="connsiteY95" fmla="*/ 3448050 h 6781800"/>
                <a:gd name="connsiteX96" fmla="*/ 752475 w 7667625"/>
                <a:gd name="connsiteY96" fmla="*/ 3505200 h 6781800"/>
                <a:gd name="connsiteX97" fmla="*/ 933450 w 7667625"/>
                <a:gd name="connsiteY97" fmla="*/ 3476625 h 6781800"/>
                <a:gd name="connsiteX98" fmla="*/ 933450 w 7667625"/>
                <a:gd name="connsiteY98" fmla="*/ 3476625 h 6781800"/>
                <a:gd name="connsiteX99" fmla="*/ 1009650 w 7667625"/>
                <a:gd name="connsiteY99" fmla="*/ 3467100 h 6781800"/>
                <a:gd name="connsiteX100" fmla="*/ 1047750 w 7667625"/>
                <a:gd name="connsiteY100" fmla="*/ 2981325 h 6781800"/>
                <a:gd name="connsiteX101" fmla="*/ 1104900 w 7667625"/>
                <a:gd name="connsiteY101" fmla="*/ 2438400 h 6781800"/>
                <a:gd name="connsiteX102" fmla="*/ 1104900 w 7667625"/>
                <a:gd name="connsiteY102" fmla="*/ 2105025 h 6781800"/>
                <a:gd name="connsiteX103" fmla="*/ 609600 w 7667625"/>
                <a:gd name="connsiteY103" fmla="*/ 1943100 h 6781800"/>
                <a:gd name="connsiteX104" fmla="*/ 942975 w 7667625"/>
                <a:gd name="connsiteY104" fmla="*/ 1485900 h 6781800"/>
                <a:gd name="connsiteX105" fmla="*/ 1419225 w 7667625"/>
                <a:gd name="connsiteY105" fmla="*/ 1800225 h 6781800"/>
                <a:gd name="connsiteX106" fmla="*/ 1590675 w 7667625"/>
                <a:gd name="connsiteY106" fmla="*/ 1571625 h 6781800"/>
                <a:gd name="connsiteX107" fmla="*/ 1695450 w 7667625"/>
                <a:gd name="connsiteY107" fmla="*/ 1428750 h 6781800"/>
                <a:gd name="connsiteX108" fmla="*/ 1962150 w 7667625"/>
                <a:gd name="connsiteY108" fmla="*/ 1352550 h 6781800"/>
                <a:gd name="connsiteX109" fmla="*/ 2095500 w 7667625"/>
                <a:gd name="connsiteY109" fmla="*/ 1228725 h 6781800"/>
                <a:gd name="connsiteX110" fmla="*/ 2190750 w 7667625"/>
                <a:gd name="connsiteY110" fmla="*/ 1076325 h 6781800"/>
                <a:gd name="connsiteX111" fmla="*/ 2171700 w 7667625"/>
                <a:gd name="connsiteY111" fmla="*/ 981075 h 6781800"/>
                <a:gd name="connsiteX112" fmla="*/ 2200275 w 7667625"/>
                <a:gd name="connsiteY112" fmla="*/ 857250 h 6781800"/>
                <a:gd name="connsiteX113" fmla="*/ 2228850 w 7667625"/>
                <a:gd name="connsiteY113" fmla="*/ 752475 h 6781800"/>
                <a:gd name="connsiteX114" fmla="*/ 2295525 w 7667625"/>
                <a:gd name="connsiteY114" fmla="*/ 619125 h 6781800"/>
                <a:gd name="connsiteX115" fmla="*/ 2466975 w 7667625"/>
                <a:gd name="connsiteY115" fmla="*/ 457200 h 6781800"/>
                <a:gd name="connsiteX116" fmla="*/ 2619375 w 7667625"/>
                <a:gd name="connsiteY116" fmla="*/ 304800 h 678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7667625" h="6781800">
                  <a:moveTo>
                    <a:pt x="2619375" y="304800"/>
                  </a:moveTo>
                  <a:lnTo>
                    <a:pt x="2819400" y="466725"/>
                  </a:lnTo>
                  <a:lnTo>
                    <a:pt x="2819400" y="314325"/>
                  </a:lnTo>
                  <a:lnTo>
                    <a:pt x="3829050" y="571500"/>
                  </a:lnTo>
                  <a:lnTo>
                    <a:pt x="3905250" y="323850"/>
                  </a:lnTo>
                  <a:lnTo>
                    <a:pt x="4371975" y="323850"/>
                  </a:lnTo>
                  <a:lnTo>
                    <a:pt x="4505325" y="0"/>
                  </a:lnTo>
                  <a:lnTo>
                    <a:pt x="4905375" y="95250"/>
                  </a:lnTo>
                  <a:lnTo>
                    <a:pt x="4781550" y="400050"/>
                  </a:lnTo>
                  <a:lnTo>
                    <a:pt x="5267325" y="466725"/>
                  </a:lnTo>
                  <a:lnTo>
                    <a:pt x="5676900" y="400050"/>
                  </a:lnTo>
                  <a:lnTo>
                    <a:pt x="5667375" y="561975"/>
                  </a:lnTo>
                  <a:lnTo>
                    <a:pt x="5676900" y="685800"/>
                  </a:lnTo>
                  <a:lnTo>
                    <a:pt x="5762625" y="771525"/>
                  </a:lnTo>
                  <a:lnTo>
                    <a:pt x="5886450" y="838200"/>
                  </a:lnTo>
                  <a:lnTo>
                    <a:pt x="5915025" y="781050"/>
                  </a:lnTo>
                  <a:lnTo>
                    <a:pt x="6219825" y="838200"/>
                  </a:lnTo>
                  <a:lnTo>
                    <a:pt x="6715125" y="1152525"/>
                  </a:lnTo>
                  <a:lnTo>
                    <a:pt x="6810375" y="1085850"/>
                  </a:lnTo>
                  <a:lnTo>
                    <a:pt x="6877050" y="1285875"/>
                  </a:lnTo>
                  <a:lnTo>
                    <a:pt x="6858000" y="1419225"/>
                  </a:lnTo>
                  <a:lnTo>
                    <a:pt x="6877050" y="1495425"/>
                  </a:lnTo>
                  <a:lnTo>
                    <a:pt x="6877050" y="1543050"/>
                  </a:lnTo>
                  <a:lnTo>
                    <a:pt x="6896100" y="1619250"/>
                  </a:lnTo>
                  <a:lnTo>
                    <a:pt x="6934200" y="1666875"/>
                  </a:lnTo>
                  <a:lnTo>
                    <a:pt x="7077075" y="1628775"/>
                  </a:lnTo>
                  <a:lnTo>
                    <a:pt x="7143750" y="1647825"/>
                  </a:lnTo>
                  <a:lnTo>
                    <a:pt x="7277100" y="1885950"/>
                  </a:lnTo>
                  <a:lnTo>
                    <a:pt x="7343775" y="2047875"/>
                  </a:lnTo>
                  <a:lnTo>
                    <a:pt x="7343775" y="2200275"/>
                  </a:lnTo>
                  <a:lnTo>
                    <a:pt x="7343775" y="2352675"/>
                  </a:lnTo>
                  <a:lnTo>
                    <a:pt x="7381875" y="2514600"/>
                  </a:lnTo>
                  <a:lnTo>
                    <a:pt x="7581900" y="2495550"/>
                  </a:lnTo>
                  <a:lnTo>
                    <a:pt x="7667625" y="3019425"/>
                  </a:lnTo>
                  <a:lnTo>
                    <a:pt x="7620000" y="3238500"/>
                  </a:lnTo>
                  <a:lnTo>
                    <a:pt x="7591425" y="3467100"/>
                  </a:lnTo>
                  <a:lnTo>
                    <a:pt x="7591425" y="3581400"/>
                  </a:lnTo>
                  <a:lnTo>
                    <a:pt x="7581900" y="3705225"/>
                  </a:lnTo>
                  <a:lnTo>
                    <a:pt x="7639050" y="3790950"/>
                  </a:lnTo>
                  <a:lnTo>
                    <a:pt x="7620000" y="3924300"/>
                  </a:lnTo>
                  <a:lnTo>
                    <a:pt x="7610475" y="4057650"/>
                  </a:lnTo>
                  <a:lnTo>
                    <a:pt x="7639050" y="4181475"/>
                  </a:lnTo>
                  <a:lnTo>
                    <a:pt x="7496175" y="4410075"/>
                  </a:lnTo>
                  <a:lnTo>
                    <a:pt x="7353300" y="4524375"/>
                  </a:lnTo>
                  <a:lnTo>
                    <a:pt x="7153275" y="4600575"/>
                  </a:lnTo>
                  <a:lnTo>
                    <a:pt x="7038975" y="4600575"/>
                  </a:lnTo>
                  <a:lnTo>
                    <a:pt x="7115175" y="4743450"/>
                  </a:lnTo>
                  <a:lnTo>
                    <a:pt x="7067550" y="5286375"/>
                  </a:lnTo>
                  <a:lnTo>
                    <a:pt x="6877050" y="5172075"/>
                  </a:lnTo>
                  <a:lnTo>
                    <a:pt x="7019925" y="5686425"/>
                  </a:lnTo>
                  <a:lnTo>
                    <a:pt x="6877050" y="5772150"/>
                  </a:lnTo>
                  <a:lnTo>
                    <a:pt x="6581775" y="5895975"/>
                  </a:lnTo>
                  <a:lnTo>
                    <a:pt x="6448425" y="5915025"/>
                  </a:lnTo>
                  <a:lnTo>
                    <a:pt x="6400800" y="5962650"/>
                  </a:lnTo>
                  <a:lnTo>
                    <a:pt x="6238875" y="6038850"/>
                  </a:lnTo>
                  <a:lnTo>
                    <a:pt x="6229350" y="6086475"/>
                  </a:lnTo>
                  <a:lnTo>
                    <a:pt x="6334125" y="6191250"/>
                  </a:lnTo>
                  <a:lnTo>
                    <a:pt x="6410325" y="6343650"/>
                  </a:lnTo>
                  <a:lnTo>
                    <a:pt x="6400800" y="6353175"/>
                  </a:lnTo>
                  <a:lnTo>
                    <a:pt x="6210300" y="6410325"/>
                  </a:lnTo>
                  <a:lnTo>
                    <a:pt x="6191250" y="6315075"/>
                  </a:lnTo>
                  <a:lnTo>
                    <a:pt x="6029325" y="6343650"/>
                  </a:lnTo>
                  <a:lnTo>
                    <a:pt x="6038850" y="6115050"/>
                  </a:lnTo>
                  <a:lnTo>
                    <a:pt x="5848350" y="6210300"/>
                  </a:lnTo>
                  <a:lnTo>
                    <a:pt x="5629275" y="6219825"/>
                  </a:lnTo>
                  <a:lnTo>
                    <a:pt x="5495925" y="6267450"/>
                  </a:lnTo>
                  <a:lnTo>
                    <a:pt x="5324475" y="6334125"/>
                  </a:lnTo>
                  <a:lnTo>
                    <a:pt x="5076825" y="6438900"/>
                  </a:lnTo>
                  <a:lnTo>
                    <a:pt x="4924425" y="6524625"/>
                  </a:lnTo>
                  <a:lnTo>
                    <a:pt x="4695825" y="6562725"/>
                  </a:lnTo>
                  <a:lnTo>
                    <a:pt x="4486275" y="6562725"/>
                  </a:lnTo>
                  <a:lnTo>
                    <a:pt x="4410075" y="6638925"/>
                  </a:lnTo>
                  <a:lnTo>
                    <a:pt x="4419600" y="6724650"/>
                  </a:lnTo>
                  <a:lnTo>
                    <a:pt x="4324350" y="6781800"/>
                  </a:lnTo>
                  <a:lnTo>
                    <a:pt x="4248150" y="6781800"/>
                  </a:lnTo>
                  <a:lnTo>
                    <a:pt x="3848100" y="6667500"/>
                  </a:lnTo>
                  <a:lnTo>
                    <a:pt x="3057525" y="6391275"/>
                  </a:lnTo>
                  <a:lnTo>
                    <a:pt x="2952750" y="6705600"/>
                  </a:lnTo>
                  <a:lnTo>
                    <a:pt x="2057400" y="6572250"/>
                  </a:lnTo>
                  <a:lnTo>
                    <a:pt x="2143125" y="6429375"/>
                  </a:lnTo>
                  <a:lnTo>
                    <a:pt x="1933575" y="6257925"/>
                  </a:lnTo>
                  <a:lnTo>
                    <a:pt x="1895475" y="6105525"/>
                  </a:lnTo>
                  <a:lnTo>
                    <a:pt x="1676400" y="6324600"/>
                  </a:lnTo>
                  <a:lnTo>
                    <a:pt x="1495425" y="6467475"/>
                  </a:lnTo>
                  <a:lnTo>
                    <a:pt x="1314450" y="6562725"/>
                  </a:lnTo>
                  <a:lnTo>
                    <a:pt x="1076325" y="6448425"/>
                  </a:lnTo>
                  <a:lnTo>
                    <a:pt x="1057275" y="5905500"/>
                  </a:lnTo>
                  <a:lnTo>
                    <a:pt x="962025" y="5133975"/>
                  </a:lnTo>
                  <a:lnTo>
                    <a:pt x="857250" y="4724400"/>
                  </a:lnTo>
                  <a:lnTo>
                    <a:pt x="771525" y="4467225"/>
                  </a:lnTo>
                  <a:lnTo>
                    <a:pt x="447675" y="3981450"/>
                  </a:lnTo>
                  <a:lnTo>
                    <a:pt x="295275" y="3962400"/>
                  </a:lnTo>
                  <a:lnTo>
                    <a:pt x="76200" y="3848100"/>
                  </a:lnTo>
                  <a:lnTo>
                    <a:pt x="0" y="3724275"/>
                  </a:lnTo>
                  <a:lnTo>
                    <a:pt x="123825" y="3343275"/>
                  </a:lnTo>
                  <a:lnTo>
                    <a:pt x="419100" y="3448050"/>
                  </a:lnTo>
                  <a:lnTo>
                    <a:pt x="752475" y="3505200"/>
                  </a:lnTo>
                  <a:lnTo>
                    <a:pt x="933450" y="3476625"/>
                  </a:lnTo>
                  <a:lnTo>
                    <a:pt x="933450" y="3476625"/>
                  </a:lnTo>
                  <a:lnTo>
                    <a:pt x="1009650" y="3467100"/>
                  </a:lnTo>
                  <a:lnTo>
                    <a:pt x="1047750" y="2981325"/>
                  </a:lnTo>
                  <a:lnTo>
                    <a:pt x="1104900" y="2438400"/>
                  </a:lnTo>
                  <a:lnTo>
                    <a:pt x="1104900" y="2105025"/>
                  </a:lnTo>
                  <a:lnTo>
                    <a:pt x="609600" y="1943100"/>
                  </a:lnTo>
                  <a:lnTo>
                    <a:pt x="942975" y="1485900"/>
                  </a:lnTo>
                  <a:lnTo>
                    <a:pt x="1419225" y="1800225"/>
                  </a:lnTo>
                  <a:lnTo>
                    <a:pt x="1590675" y="1571625"/>
                  </a:lnTo>
                  <a:lnTo>
                    <a:pt x="1695450" y="1428750"/>
                  </a:lnTo>
                  <a:lnTo>
                    <a:pt x="1962150" y="1352550"/>
                  </a:lnTo>
                  <a:lnTo>
                    <a:pt x="2095500" y="1228725"/>
                  </a:lnTo>
                  <a:lnTo>
                    <a:pt x="2190750" y="1076325"/>
                  </a:lnTo>
                  <a:lnTo>
                    <a:pt x="2171700" y="981075"/>
                  </a:lnTo>
                  <a:lnTo>
                    <a:pt x="2200275" y="857250"/>
                  </a:lnTo>
                  <a:lnTo>
                    <a:pt x="2228850" y="752475"/>
                  </a:lnTo>
                  <a:lnTo>
                    <a:pt x="2295525" y="619125"/>
                  </a:lnTo>
                  <a:lnTo>
                    <a:pt x="2466975" y="457200"/>
                  </a:lnTo>
                  <a:lnTo>
                    <a:pt x="2619375" y="304800"/>
                  </a:lnTo>
                  <a:close/>
                </a:path>
              </a:pathLst>
            </a:custGeom>
            <a:noFill/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Vrije vorm 39"/>
            <p:cNvSpPr>
              <a:spLocks noChangeAspect="1"/>
            </p:cNvSpPr>
            <p:nvPr/>
          </p:nvSpPr>
          <p:spPr>
            <a:xfrm>
              <a:off x="4499992" y="2851637"/>
              <a:ext cx="1533075" cy="1369451"/>
            </a:xfrm>
            <a:custGeom>
              <a:avLst/>
              <a:gdLst>
                <a:gd name="connsiteX0" fmla="*/ 2619375 w 7667625"/>
                <a:gd name="connsiteY0" fmla="*/ 304800 h 6781800"/>
                <a:gd name="connsiteX1" fmla="*/ 2819400 w 7667625"/>
                <a:gd name="connsiteY1" fmla="*/ 466725 h 6781800"/>
                <a:gd name="connsiteX2" fmla="*/ 2819400 w 7667625"/>
                <a:gd name="connsiteY2" fmla="*/ 314325 h 6781800"/>
                <a:gd name="connsiteX3" fmla="*/ 3829050 w 7667625"/>
                <a:gd name="connsiteY3" fmla="*/ 571500 h 6781800"/>
                <a:gd name="connsiteX4" fmla="*/ 3905250 w 7667625"/>
                <a:gd name="connsiteY4" fmla="*/ 323850 h 6781800"/>
                <a:gd name="connsiteX5" fmla="*/ 4371975 w 7667625"/>
                <a:gd name="connsiteY5" fmla="*/ 323850 h 6781800"/>
                <a:gd name="connsiteX6" fmla="*/ 4505325 w 7667625"/>
                <a:gd name="connsiteY6" fmla="*/ 0 h 6781800"/>
                <a:gd name="connsiteX7" fmla="*/ 4905375 w 7667625"/>
                <a:gd name="connsiteY7" fmla="*/ 95250 h 6781800"/>
                <a:gd name="connsiteX8" fmla="*/ 4781550 w 7667625"/>
                <a:gd name="connsiteY8" fmla="*/ 400050 h 6781800"/>
                <a:gd name="connsiteX9" fmla="*/ 5267325 w 7667625"/>
                <a:gd name="connsiteY9" fmla="*/ 466725 h 6781800"/>
                <a:gd name="connsiteX10" fmla="*/ 5676900 w 7667625"/>
                <a:gd name="connsiteY10" fmla="*/ 400050 h 6781800"/>
                <a:gd name="connsiteX11" fmla="*/ 5667375 w 7667625"/>
                <a:gd name="connsiteY11" fmla="*/ 561975 h 6781800"/>
                <a:gd name="connsiteX12" fmla="*/ 5676900 w 7667625"/>
                <a:gd name="connsiteY12" fmla="*/ 685800 h 6781800"/>
                <a:gd name="connsiteX13" fmla="*/ 5762625 w 7667625"/>
                <a:gd name="connsiteY13" fmla="*/ 771525 h 6781800"/>
                <a:gd name="connsiteX14" fmla="*/ 5886450 w 7667625"/>
                <a:gd name="connsiteY14" fmla="*/ 838200 h 6781800"/>
                <a:gd name="connsiteX15" fmla="*/ 5915025 w 7667625"/>
                <a:gd name="connsiteY15" fmla="*/ 781050 h 6781800"/>
                <a:gd name="connsiteX16" fmla="*/ 6219825 w 7667625"/>
                <a:gd name="connsiteY16" fmla="*/ 838200 h 6781800"/>
                <a:gd name="connsiteX17" fmla="*/ 6715125 w 7667625"/>
                <a:gd name="connsiteY17" fmla="*/ 1152525 h 6781800"/>
                <a:gd name="connsiteX18" fmla="*/ 6810375 w 7667625"/>
                <a:gd name="connsiteY18" fmla="*/ 1085850 h 6781800"/>
                <a:gd name="connsiteX19" fmla="*/ 6877050 w 7667625"/>
                <a:gd name="connsiteY19" fmla="*/ 1285875 h 6781800"/>
                <a:gd name="connsiteX20" fmla="*/ 6858000 w 7667625"/>
                <a:gd name="connsiteY20" fmla="*/ 1419225 h 6781800"/>
                <a:gd name="connsiteX21" fmla="*/ 6877050 w 7667625"/>
                <a:gd name="connsiteY21" fmla="*/ 1495425 h 6781800"/>
                <a:gd name="connsiteX22" fmla="*/ 6877050 w 7667625"/>
                <a:gd name="connsiteY22" fmla="*/ 1543050 h 6781800"/>
                <a:gd name="connsiteX23" fmla="*/ 6896100 w 7667625"/>
                <a:gd name="connsiteY23" fmla="*/ 1619250 h 6781800"/>
                <a:gd name="connsiteX24" fmla="*/ 6934200 w 7667625"/>
                <a:gd name="connsiteY24" fmla="*/ 1666875 h 6781800"/>
                <a:gd name="connsiteX25" fmla="*/ 7077075 w 7667625"/>
                <a:gd name="connsiteY25" fmla="*/ 1628775 h 6781800"/>
                <a:gd name="connsiteX26" fmla="*/ 7143750 w 7667625"/>
                <a:gd name="connsiteY26" fmla="*/ 1647825 h 6781800"/>
                <a:gd name="connsiteX27" fmla="*/ 7277100 w 7667625"/>
                <a:gd name="connsiteY27" fmla="*/ 1885950 h 6781800"/>
                <a:gd name="connsiteX28" fmla="*/ 7343775 w 7667625"/>
                <a:gd name="connsiteY28" fmla="*/ 2047875 h 6781800"/>
                <a:gd name="connsiteX29" fmla="*/ 7343775 w 7667625"/>
                <a:gd name="connsiteY29" fmla="*/ 2200275 h 6781800"/>
                <a:gd name="connsiteX30" fmla="*/ 7343775 w 7667625"/>
                <a:gd name="connsiteY30" fmla="*/ 2352675 h 6781800"/>
                <a:gd name="connsiteX31" fmla="*/ 7381875 w 7667625"/>
                <a:gd name="connsiteY31" fmla="*/ 2514600 h 6781800"/>
                <a:gd name="connsiteX32" fmla="*/ 7581900 w 7667625"/>
                <a:gd name="connsiteY32" fmla="*/ 2495550 h 6781800"/>
                <a:gd name="connsiteX33" fmla="*/ 7667625 w 7667625"/>
                <a:gd name="connsiteY33" fmla="*/ 3019425 h 6781800"/>
                <a:gd name="connsiteX34" fmla="*/ 7620000 w 7667625"/>
                <a:gd name="connsiteY34" fmla="*/ 3238500 h 6781800"/>
                <a:gd name="connsiteX35" fmla="*/ 7591425 w 7667625"/>
                <a:gd name="connsiteY35" fmla="*/ 3467100 h 6781800"/>
                <a:gd name="connsiteX36" fmla="*/ 7591425 w 7667625"/>
                <a:gd name="connsiteY36" fmla="*/ 3581400 h 6781800"/>
                <a:gd name="connsiteX37" fmla="*/ 7581900 w 7667625"/>
                <a:gd name="connsiteY37" fmla="*/ 3705225 h 6781800"/>
                <a:gd name="connsiteX38" fmla="*/ 7639050 w 7667625"/>
                <a:gd name="connsiteY38" fmla="*/ 3790950 h 6781800"/>
                <a:gd name="connsiteX39" fmla="*/ 7620000 w 7667625"/>
                <a:gd name="connsiteY39" fmla="*/ 3924300 h 6781800"/>
                <a:gd name="connsiteX40" fmla="*/ 7610475 w 7667625"/>
                <a:gd name="connsiteY40" fmla="*/ 4057650 h 6781800"/>
                <a:gd name="connsiteX41" fmla="*/ 7639050 w 7667625"/>
                <a:gd name="connsiteY41" fmla="*/ 4181475 h 6781800"/>
                <a:gd name="connsiteX42" fmla="*/ 7496175 w 7667625"/>
                <a:gd name="connsiteY42" fmla="*/ 4410075 h 6781800"/>
                <a:gd name="connsiteX43" fmla="*/ 7353300 w 7667625"/>
                <a:gd name="connsiteY43" fmla="*/ 4524375 h 6781800"/>
                <a:gd name="connsiteX44" fmla="*/ 7153275 w 7667625"/>
                <a:gd name="connsiteY44" fmla="*/ 4600575 h 6781800"/>
                <a:gd name="connsiteX45" fmla="*/ 7038975 w 7667625"/>
                <a:gd name="connsiteY45" fmla="*/ 4600575 h 6781800"/>
                <a:gd name="connsiteX46" fmla="*/ 7115175 w 7667625"/>
                <a:gd name="connsiteY46" fmla="*/ 4743450 h 6781800"/>
                <a:gd name="connsiteX47" fmla="*/ 7067550 w 7667625"/>
                <a:gd name="connsiteY47" fmla="*/ 5286375 h 6781800"/>
                <a:gd name="connsiteX48" fmla="*/ 6877050 w 7667625"/>
                <a:gd name="connsiteY48" fmla="*/ 5172075 h 6781800"/>
                <a:gd name="connsiteX49" fmla="*/ 7019925 w 7667625"/>
                <a:gd name="connsiteY49" fmla="*/ 5686425 h 6781800"/>
                <a:gd name="connsiteX50" fmla="*/ 6877050 w 7667625"/>
                <a:gd name="connsiteY50" fmla="*/ 5772150 h 6781800"/>
                <a:gd name="connsiteX51" fmla="*/ 6581775 w 7667625"/>
                <a:gd name="connsiteY51" fmla="*/ 5895975 h 6781800"/>
                <a:gd name="connsiteX52" fmla="*/ 6448425 w 7667625"/>
                <a:gd name="connsiteY52" fmla="*/ 5915025 h 6781800"/>
                <a:gd name="connsiteX53" fmla="*/ 6400800 w 7667625"/>
                <a:gd name="connsiteY53" fmla="*/ 5962650 h 6781800"/>
                <a:gd name="connsiteX54" fmla="*/ 6238875 w 7667625"/>
                <a:gd name="connsiteY54" fmla="*/ 6038850 h 6781800"/>
                <a:gd name="connsiteX55" fmla="*/ 6229350 w 7667625"/>
                <a:gd name="connsiteY55" fmla="*/ 6086475 h 6781800"/>
                <a:gd name="connsiteX56" fmla="*/ 6334125 w 7667625"/>
                <a:gd name="connsiteY56" fmla="*/ 6191250 h 6781800"/>
                <a:gd name="connsiteX57" fmla="*/ 6410325 w 7667625"/>
                <a:gd name="connsiteY57" fmla="*/ 6343650 h 6781800"/>
                <a:gd name="connsiteX58" fmla="*/ 6400800 w 7667625"/>
                <a:gd name="connsiteY58" fmla="*/ 6353175 h 6781800"/>
                <a:gd name="connsiteX59" fmla="*/ 6210300 w 7667625"/>
                <a:gd name="connsiteY59" fmla="*/ 6410325 h 6781800"/>
                <a:gd name="connsiteX60" fmla="*/ 6191250 w 7667625"/>
                <a:gd name="connsiteY60" fmla="*/ 6315075 h 6781800"/>
                <a:gd name="connsiteX61" fmla="*/ 6029325 w 7667625"/>
                <a:gd name="connsiteY61" fmla="*/ 6343650 h 6781800"/>
                <a:gd name="connsiteX62" fmla="*/ 6038850 w 7667625"/>
                <a:gd name="connsiteY62" fmla="*/ 6115050 h 6781800"/>
                <a:gd name="connsiteX63" fmla="*/ 5848350 w 7667625"/>
                <a:gd name="connsiteY63" fmla="*/ 6210300 h 6781800"/>
                <a:gd name="connsiteX64" fmla="*/ 5629275 w 7667625"/>
                <a:gd name="connsiteY64" fmla="*/ 6219825 h 6781800"/>
                <a:gd name="connsiteX65" fmla="*/ 5495925 w 7667625"/>
                <a:gd name="connsiteY65" fmla="*/ 6267450 h 6781800"/>
                <a:gd name="connsiteX66" fmla="*/ 5324475 w 7667625"/>
                <a:gd name="connsiteY66" fmla="*/ 6334125 h 6781800"/>
                <a:gd name="connsiteX67" fmla="*/ 5076825 w 7667625"/>
                <a:gd name="connsiteY67" fmla="*/ 6438900 h 6781800"/>
                <a:gd name="connsiteX68" fmla="*/ 4924425 w 7667625"/>
                <a:gd name="connsiteY68" fmla="*/ 6524625 h 6781800"/>
                <a:gd name="connsiteX69" fmla="*/ 4695825 w 7667625"/>
                <a:gd name="connsiteY69" fmla="*/ 6562725 h 6781800"/>
                <a:gd name="connsiteX70" fmla="*/ 4486275 w 7667625"/>
                <a:gd name="connsiteY70" fmla="*/ 6562725 h 6781800"/>
                <a:gd name="connsiteX71" fmla="*/ 4410075 w 7667625"/>
                <a:gd name="connsiteY71" fmla="*/ 6638925 h 6781800"/>
                <a:gd name="connsiteX72" fmla="*/ 4419600 w 7667625"/>
                <a:gd name="connsiteY72" fmla="*/ 6724650 h 6781800"/>
                <a:gd name="connsiteX73" fmla="*/ 4324350 w 7667625"/>
                <a:gd name="connsiteY73" fmla="*/ 6781800 h 6781800"/>
                <a:gd name="connsiteX74" fmla="*/ 4248150 w 7667625"/>
                <a:gd name="connsiteY74" fmla="*/ 6781800 h 6781800"/>
                <a:gd name="connsiteX75" fmla="*/ 3848100 w 7667625"/>
                <a:gd name="connsiteY75" fmla="*/ 6667500 h 6781800"/>
                <a:gd name="connsiteX76" fmla="*/ 3057525 w 7667625"/>
                <a:gd name="connsiteY76" fmla="*/ 6391275 h 6781800"/>
                <a:gd name="connsiteX77" fmla="*/ 2952750 w 7667625"/>
                <a:gd name="connsiteY77" fmla="*/ 6705600 h 6781800"/>
                <a:gd name="connsiteX78" fmla="*/ 2057400 w 7667625"/>
                <a:gd name="connsiteY78" fmla="*/ 6572250 h 6781800"/>
                <a:gd name="connsiteX79" fmla="*/ 2143125 w 7667625"/>
                <a:gd name="connsiteY79" fmla="*/ 6429375 h 6781800"/>
                <a:gd name="connsiteX80" fmla="*/ 1933575 w 7667625"/>
                <a:gd name="connsiteY80" fmla="*/ 6257925 h 6781800"/>
                <a:gd name="connsiteX81" fmla="*/ 1895475 w 7667625"/>
                <a:gd name="connsiteY81" fmla="*/ 6105525 h 6781800"/>
                <a:gd name="connsiteX82" fmla="*/ 1676400 w 7667625"/>
                <a:gd name="connsiteY82" fmla="*/ 6324600 h 6781800"/>
                <a:gd name="connsiteX83" fmla="*/ 1495425 w 7667625"/>
                <a:gd name="connsiteY83" fmla="*/ 6467475 h 6781800"/>
                <a:gd name="connsiteX84" fmla="*/ 1314450 w 7667625"/>
                <a:gd name="connsiteY84" fmla="*/ 6562725 h 6781800"/>
                <a:gd name="connsiteX85" fmla="*/ 1076325 w 7667625"/>
                <a:gd name="connsiteY85" fmla="*/ 6448425 h 6781800"/>
                <a:gd name="connsiteX86" fmla="*/ 1057275 w 7667625"/>
                <a:gd name="connsiteY86" fmla="*/ 5905500 h 6781800"/>
                <a:gd name="connsiteX87" fmla="*/ 962025 w 7667625"/>
                <a:gd name="connsiteY87" fmla="*/ 5133975 h 6781800"/>
                <a:gd name="connsiteX88" fmla="*/ 857250 w 7667625"/>
                <a:gd name="connsiteY88" fmla="*/ 4724400 h 6781800"/>
                <a:gd name="connsiteX89" fmla="*/ 771525 w 7667625"/>
                <a:gd name="connsiteY89" fmla="*/ 4467225 h 6781800"/>
                <a:gd name="connsiteX90" fmla="*/ 447675 w 7667625"/>
                <a:gd name="connsiteY90" fmla="*/ 3981450 h 6781800"/>
                <a:gd name="connsiteX91" fmla="*/ 295275 w 7667625"/>
                <a:gd name="connsiteY91" fmla="*/ 3962400 h 6781800"/>
                <a:gd name="connsiteX92" fmla="*/ 76200 w 7667625"/>
                <a:gd name="connsiteY92" fmla="*/ 3848100 h 6781800"/>
                <a:gd name="connsiteX93" fmla="*/ 0 w 7667625"/>
                <a:gd name="connsiteY93" fmla="*/ 3724275 h 6781800"/>
                <a:gd name="connsiteX94" fmla="*/ 123825 w 7667625"/>
                <a:gd name="connsiteY94" fmla="*/ 3343275 h 6781800"/>
                <a:gd name="connsiteX95" fmla="*/ 419100 w 7667625"/>
                <a:gd name="connsiteY95" fmla="*/ 3448050 h 6781800"/>
                <a:gd name="connsiteX96" fmla="*/ 752475 w 7667625"/>
                <a:gd name="connsiteY96" fmla="*/ 3505200 h 6781800"/>
                <a:gd name="connsiteX97" fmla="*/ 933450 w 7667625"/>
                <a:gd name="connsiteY97" fmla="*/ 3476625 h 6781800"/>
                <a:gd name="connsiteX98" fmla="*/ 933450 w 7667625"/>
                <a:gd name="connsiteY98" fmla="*/ 3476625 h 6781800"/>
                <a:gd name="connsiteX99" fmla="*/ 1009650 w 7667625"/>
                <a:gd name="connsiteY99" fmla="*/ 3467100 h 6781800"/>
                <a:gd name="connsiteX100" fmla="*/ 1047750 w 7667625"/>
                <a:gd name="connsiteY100" fmla="*/ 2981325 h 6781800"/>
                <a:gd name="connsiteX101" fmla="*/ 1104900 w 7667625"/>
                <a:gd name="connsiteY101" fmla="*/ 2438400 h 6781800"/>
                <a:gd name="connsiteX102" fmla="*/ 1104900 w 7667625"/>
                <a:gd name="connsiteY102" fmla="*/ 2105025 h 6781800"/>
                <a:gd name="connsiteX103" fmla="*/ 609600 w 7667625"/>
                <a:gd name="connsiteY103" fmla="*/ 1943100 h 6781800"/>
                <a:gd name="connsiteX104" fmla="*/ 942975 w 7667625"/>
                <a:gd name="connsiteY104" fmla="*/ 1485900 h 6781800"/>
                <a:gd name="connsiteX105" fmla="*/ 1419225 w 7667625"/>
                <a:gd name="connsiteY105" fmla="*/ 1800225 h 6781800"/>
                <a:gd name="connsiteX106" fmla="*/ 1590675 w 7667625"/>
                <a:gd name="connsiteY106" fmla="*/ 1571625 h 6781800"/>
                <a:gd name="connsiteX107" fmla="*/ 1695450 w 7667625"/>
                <a:gd name="connsiteY107" fmla="*/ 1428750 h 6781800"/>
                <a:gd name="connsiteX108" fmla="*/ 1962150 w 7667625"/>
                <a:gd name="connsiteY108" fmla="*/ 1352550 h 6781800"/>
                <a:gd name="connsiteX109" fmla="*/ 2095500 w 7667625"/>
                <a:gd name="connsiteY109" fmla="*/ 1228725 h 6781800"/>
                <a:gd name="connsiteX110" fmla="*/ 2190750 w 7667625"/>
                <a:gd name="connsiteY110" fmla="*/ 1076325 h 6781800"/>
                <a:gd name="connsiteX111" fmla="*/ 2171700 w 7667625"/>
                <a:gd name="connsiteY111" fmla="*/ 981075 h 6781800"/>
                <a:gd name="connsiteX112" fmla="*/ 2200275 w 7667625"/>
                <a:gd name="connsiteY112" fmla="*/ 857250 h 6781800"/>
                <a:gd name="connsiteX113" fmla="*/ 2228850 w 7667625"/>
                <a:gd name="connsiteY113" fmla="*/ 752475 h 6781800"/>
                <a:gd name="connsiteX114" fmla="*/ 2295525 w 7667625"/>
                <a:gd name="connsiteY114" fmla="*/ 619125 h 6781800"/>
                <a:gd name="connsiteX115" fmla="*/ 2466975 w 7667625"/>
                <a:gd name="connsiteY115" fmla="*/ 457200 h 6781800"/>
                <a:gd name="connsiteX116" fmla="*/ 2619375 w 7667625"/>
                <a:gd name="connsiteY116" fmla="*/ 304800 h 678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7667625" h="6781800">
                  <a:moveTo>
                    <a:pt x="2619375" y="304800"/>
                  </a:moveTo>
                  <a:lnTo>
                    <a:pt x="2819400" y="466725"/>
                  </a:lnTo>
                  <a:lnTo>
                    <a:pt x="2819400" y="314325"/>
                  </a:lnTo>
                  <a:lnTo>
                    <a:pt x="3829050" y="571500"/>
                  </a:lnTo>
                  <a:lnTo>
                    <a:pt x="3905250" y="323850"/>
                  </a:lnTo>
                  <a:lnTo>
                    <a:pt x="4371975" y="323850"/>
                  </a:lnTo>
                  <a:lnTo>
                    <a:pt x="4505325" y="0"/>
                  </a:lnTo>
                  <a:lnTo>
                    <a:pt x="4905375" y="95250"/>
                  </a:lnTo>
                  <a:lnTo>
                    <a:pt x="4781550" y="400050"/>
                  </a:lnTo>
                  <a:lnTo>
                    <a:pt x="5267325" y="466725"/>
                  </a:lnTo>
                  <a:lnTo>
                    <a:pt x="5676900" y="400050"/>
                  </a:lnTo>
                  <a:lnTo>
                    <a:pt x="5667375" y="561975"/>
                  </a:lnTo>
                  <a:lnTo>
                    <a:pt x="5676900" y="685800"/>
                  </a:lnTo>
                  <a:lnTo>
                    <a:pt x="5762625" y="771525"/>
                  </a:lnTo>
                  <a:lnTo>
                    <a:pt x="5886450" y="838200"/>
                  </a:lnTo>
                  <a:lnTo>
                    <a:pt x="5915025" y="781050"/>
                  </a:lnTo>
                  <a:lnTo>
                    <a:pt x="6219825" y="838200"/>
                  </a:lnTo>
                  <a:lnTo>
                    <a:pt x="6715125" y="1152525"/>
                  </a:lnTo>
                  <a:lnTo>
                    <a:pt x="6810375" y="1085850"/>
                  </a:lnTo>
                  <a:lnTo>
                    <a:pt x="6877050" y="1285875"/>
                  </a:lnTo>
                  <a:lnTo>
                    <a:pt x="6858000" y="1419225"/>
                  </a:lnTo>
                  <a:lnTo>
                    <a:pt x="6877050" y="1495425"/>
                  </a:lnTo>
                  <a:lnTo>
                    <a:pt x="6877050" y="1543050"/>
                  </a:lnTo>
                  <a:lnTo>
                    <a:pt x="6896100" y="1619250"/>
                  </a:lnTo>
                  <a:lnTo>
                    <a:pt x="6934200" y="1666875"/>
                  </a:lnTo>
                  <a:lnTo>
                    <a:pt x="7077075" y="1628775"/>
                  </a:lnTo>
                  <a:lnTo>
                    <a:pt x="7143750" y="1647825"/>
                  </a:lnTo>
                  <a:lnTo>
                    <a:pt x="7277100" y="1885950"/>
                  </a:lnTo>
                  <a:lnTo>
                    <a:pt x="7343775" y="2047875"/>
                  </a:lnTo>
                  <a:lnTo>
                    <a:pt x="7343775" y="2200275"/>
                  </a:lnTo>
                  <a:lnTo>
                    <a:pt x="7343775" y="2352675"/>
                  </a:lnTo>
                  <a:lnTo>
                    <a:pt x="7381875" y="2514600"/>
                  </a:lnTo>
                  <a:lnTo>
                    <a:pt x="7581900" y="2495550"/>
                  </a:lnTo>
                  <a:lnTo>
                    <a:pt x="7667625" y="3019425"/>
                  </a:lnTo>
                  <a:lnTo>
                    <a:pt x="7620000" y="3238500"/>
                  </a:lnTo>
                  <a:lnTo>
                    <a:pt x="7591425" y="3467100"/>
                  </a:lnTo>
                  <a:lnTo>
                    <a:pt x="7591425" y="3581400"/>
                  </a:lnTo>
                  <a:lnTo>
                    <a:pt x="7581900" y="3705225"/>
                  </a:lnTo>
                  <a:lnTo>
                    <a:pt x="7639050" y="3790950"/>
                  </a:lnTo>
                  <a:lnTo>
                    <a:pt x="7620000" y="3924300"/>
                  </a:lnTo>
                  <a:lnTo>
                    <a:pt x="7610475" y="4057650"/>
                  </a:lnTo>
                  <a:lnTo>
                    <a:pt x="7639050" y="4181475"/>
                  </a:lnTo>
                  <a:lnTo>
                    <a:pt x="7496175" y="4410075"/>
                  </a:lnTo>
                  <a:lnTo>
                    <a:pt x="7353300" y="4524375"/>
                  </a:lnTo>
                  <a:lnTo>
                    <a:pt x="7153275" y="4600575"/>
                  </a:lnTo>
                  <a:lnTo>
                    <a:pt x="7038975" y="4600575"/>
                  </a:lnTo>
                  <a:lnTo>
                    <a:pt x="7115175" y="4743450"/>
                  </a:lnTo>
                  <a:lnTo>
                    <a:pt x="7067550" y="5286375"/>
                  </a:lnTo>
                  <a:lnTo>
                    <a:pt x="6877050" y="5172075"/>
                  </a:lnTo>
                  <a:lnTo>
                    <a:pt x="7019925" y="5686425"/>
                  </a:lnTo>
                  <a:lnTo>
                    <a:pt x="6877050" y="5772150"/>
                  </a:lnTo>
                  <a:lnTo>
                    <a:pt x="6581775" y="5895975"/>
                  </a:lnTo>
                  <a:lnTo>
                    <a:pt x="6448425" y="5915025"/>
                  </a:lnTo>
                  <a:lnTo>
                    <a:pt x="6400800" y="5962650"/>
                  </a:lnTo>
                  <a:lnTo>
                    <a:pt x="6238875" y="6038850"/>
                  </a:lnTo>
                  <a:lnTo>
                    <a:pt x="6229350" y="6086475"/>
                  </a:lnTo>
                  <a:lnTo>
                    <a:pt x="6334125" y="6191250"/>
                  </a:lnTo>
                  <a:lnTo>
                    <a:pt x="6410325" y="6343650"/>
                  </a:lnTo>
                  <a:lnTo>
                    <a:pt x="6400800" y="6353175"/>
                  </a:lnTo>
                  <a:lnTo>
                    <a:pt x="6210300" y="6410325"/>
                  </a:lnTo>
                  <a:lnTo>
                    <a:pt x="6191250" y="6315075"/>
                  </a:lnTo>
                  <a:lnTo>
                    <a:pt x="6029325" y="6343650"/>
                  </a:lnTo>
                  <a:lnTo>
                    <a:pt x="6038850" y="6115050"/>
                  </a:lnTo>
                  <a:lnTo>
                    <a:pt x="5848350" y="6210300"/>
                  </a:lnTo>
                  <a:lnTo>
                    <a:pt x="5629275" y="6219825"/>
                  </a:lnTo>
                  <a:lnTo>
                    <a:pt x="5495925" y="6267450"/>
                  </a:lnTo>
                  <a:lnTo>
                    <a:pt x="5324475" y="6334125"/>
                  </a:lnTo>
                  <a:lnTo>
                    <a:pt x="5076825" y="6438900"/>
                  </a:lnTo>
                  <a:lnTo>
                    <a:pt x="4924425" y="6524625"/>
                  </a:lnTo>
                  <a:lnTo>
                    <a:pt x="4695825" y="6562725"/>
                  </a:lnTo>
                  <a:lnTo>
                    <a:pt x="4486275" y="6562725"/>
                  </a:lnTo>
                  <a:lnTo>
                    <a:pt x="4410075" y="6638925"/>
                  </a:lnTo>
                  <a:lnTo>
                    <a:pt x="4419600" y="6724650"/>
                  </a:lnTo>
                  <a:lnTo>
                    <a:pt x="4324350" y="6781800"/>
                  </a:lnTo>
                  <a:lnTo>
                    <a:pt x="4248150" y="6781800"/>
                  </a:lnTo>
                  <a:lnTo>
                    <a:pt x="3848100" y="6667500"/>
                  </a:lnTo>
                  <a:lnTo>
                    <a:pt x="3057525" y="6391275"/>
                  </a:lnTo>
                  <a:lnTo>
                    <a:pt x="2952750" y="6705600"/>
                  </a:lnTo>
                  <a:lnTo>
                    <a:pt x="2057400" y="6572250"/>
                  </a:lnTo>
                  <a:lnTo>
                    <a:pt x="2143125" y="6429375"/>
                  </a:lnTo>
                  <a:lnTo>
                    <a:pt x="1933575" y="6257925"/>
                  </a:lnTo>
                  <a:lnTo>
                    <a:pt x="1895475" y="6105525"/>
                  </a:lnTo>
                  <a:lnTo>
                    <a:pt x="1676400" y="6324600"/>
                  </a:lnTo>
                  <a:lnTo>
                    <a:pt x="1495425" y="6467475"/>
                  </a:lnTo>
                  <a:lnTo>
                    <a:pt x="1314450" y="6562725"/>
                  </a:lnTo>
                  <a:lnTo>
                    <a:pt x="1076325" y="6448425"/>
                  </a:lnTo>
                  <a:lnTo>
                    <a:pt x="1057275" y="5905500"/>
                  </a:lnTo>
                  <a:lnTo>
                    <a:pt x="962025" y="5133975"/>
                  </a:lnTo>
                  <a:lnTo>
                    <a:pt x="857250" y="4724400"/>
                  </a:lnTo>
                  <a:lnTo>
                    <a:pt x="771525" y="4467225"/>
                  </a:lnTo>
                  <a:lnTo>
                    <a:pt x="447675" y="3981450"/>
                  </a:lnTo>
                  <a:lnTo>
                    <a:pt x="295275" y="3962400"/>
                  </a:lnTo>
                  <a:lnTo>
                    <a:pt x="76200" y="3848100"/>
                  </a:lnTo>
                  <a:lnTo>
                    <a:pt x="0" y="3724275"/>
                  </a:lnTo>
                  <a:lnTo>
                    <a:pt x="123825" y="3343275"/>
                  </a:lnTo>
                  <a:lnTo>
                    <a:pt x="419100" y="3448050"/>
                  </a:lnTo>
                  <a:lnTo>
                    <a:pt x="752475" y="3505200"/>
                  </a:lnTo>
                  <a:lnTo>
                    <a:pt x="933450" y="3476625"/>
                  </a:lnTo>
                  <a:lnTo>
                    <a:pt x="933450" y="3476625"/>
                  </a:lnTo>
                  <a:lnTo>
                    <a:pt x="1009650" y="3467100"/>
                  </a:lnTo>
                  <a:lnTo>
                    <a:pt x="1047750" y="2981325"/>
                  </a:lnTo>
                  <a:lnTo>
                    <a:pt x="1104900" y="2438400"/>
                  </a:lnTo>
                  <a:lnTo>
                    <a:pt x="1104900" y="2105025"/>
                  </a:lnTo>
                  <a:lnTo>
                    <a:pt x="609600" y="1943100"/>
                  </a:lnTo>
                  <a:lnTo>
                    <a:pt x="942975" y="1485900"/>
                  </a:lnTo>
                  <a:lnTo>
                    <a:pt x="1419225" y="1800225"/>
                  </a:lnTo>
                  <a:lnTo>
                    <a:pt x="1590675" y="1571625"/>
                  </a:lnTo>
                  <a:lnTo>
                    <a:pt x="1695450" y="1428750"/>
                  </a:lnTo>
                  <a:lnTo>
                    <a:pt x="1962150" y="1352550"/>
                  </a:lnTo>
                  <a:lnTo>
                    <a:pt x="2095500" y="1228725"/>
                  </a:lnTo>
                  <a:lnTo>
                    <a:pt x="2190750" y="1076325"/>
                  </a:lnTo>
                  <a:lnTo>
                    <a:pt x="2171700" y="981075"/>
                  </a:lnTo>
                  <a:lnTo>
                    <a:pt x="2200275" y="857250"/>
                  </a:lnTo>
                  <a:lnTo>
                    <a:pt x="2228850" y="752475"/>
                  </a:lnTo>
                  <a:lnTo>
                    <a:pt x="2295525" y="619125"/>
                  </a:lnTo>
                  <a:lnTo>
                    <a:pt x="2466975" y="457200"/>
                  </a:lnTo>
                  <a:lnTo>
                    <a:pt x="2619375" y="304800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  <a:ln w="127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>
              <a:spLocks noChangeAspect="1"/>
            </p:cNvSpPr>
            <p:nvPr/>
          </p:nvSpPr>
          <p:spPr>
            <a:xfrm>
              <a:off x="4479085" y="2852936"/>
              <a:ext cx="1533075" cy="1369451"/>
            </a:xfrm>
            <a:custGeom>
              <a:avLst/>
              <a:gdLst>
                <a:gd name="connsiteX0" fmla="*/ 2619375 w 7667625"/>
                <a:gd name="connsiteY0" fmla="*/ 304800 h 6781800"/>
                <a:gd name="connsiteX1" fmla="*/ 2819400 w 7667625"/>
                <a:gd name="connsiteY1" fmla="*/ 466725 h 6781800"/>
                <a:gd name="connsiteX2" fmla="*/ 2819400 w 7667625"/>
                <a:gd name="connsiteY2" fmla="*/ 314325 h 6781800"/>
                <a:gd name="connsiteX3" fmla="*/ 3829050 w 7667625"/>
                <a:gd name="connsiteY3" fmla="*/ 571500 h 6781800"/>
                <a:gd name="connsiteX4" fmla="*/ 3905250 w 7667625"/>
                <a:gd name="connsiteY4" fmla="*/ 323850 h 6781800"/>
                <a:gd name="connsiteX5" fmla="*/ 4371975 w 7667625"/>
                <a:gd name="connsiteY5" fmla="*/ 323850 h 6781800"/>
                <a:gd name="connsiteX6" fmla="*/ 4505325 w 7667625"/>
                <a:gd name="connsiteY6" fmla="*/ 0 h 6781800"/>
                <a:gd name="connsiteX7" fmla="*/ 4905375 w 7667625"/>
                <a:gd name="connsiteY7" fmla="*/ 95250 h 6781800"/>
                <a:gd name="connsiteX8" fmla="*/ 4781550 w 7667625"/>
                <a:gd name="connsiteY8" fmla="*/ 400050 h 6781800"/>
                <a:gd name="connsiteX9" fmla="*/ 5267325 w 7667625"/>
                <a:gd name="connsiteY9" fmla="*/ 466725 h 6781800"/>
                <a:gd name="connsiteX10" fmla="*/ 5676900 w 7667625"/>
                <a:gd name="connsiteY10" fmla="*/ 400050 h 6781800"/>
                <a:gd name="connsiteX11" fmla="*/ 5667375 w 7667625"/>
                <a:gd name="connsiteY11" fmla="*/ 561975 h 6781800"/>
                <a:gd name="connsiteX12" fmla="*/ 5676900 w 7667625"/>
                <a:gd name="connsiteY12" fmla="*/ 685800 h 6781800"/>
                <a:gd name="connsiteX13" fmla="*/ 5762625 w 7667625"/>
                <a:gd name="connsiteY13" fmla="*/ 771525 h 6781800"/>
                <a:gd name="connsiteX14" fmla="*/ 5886450 w 7667625"/>
                <a:gd name="connsiteY14" fmla="*/ 838200 h 6781800"/>
                <a:gd name="connsiteX15" fmla="*/ 5915025 w 7667625"/>
                <a:gd name="connsiteY15" fmla="*/ 781050 h 6781800"/>
                <a:gd name="connsiteX16" fmla="*/ 6219825 w 7667625"/>
                <a:gd name="connsiteY16" fmla="*/ 838200 h 6781800"/>
                <a:gd name="connsiteX17" fmla="*/ 6715125 w 7667625"/>
                <a:gd name="connsiteY17" fmla="*/ 1152525 h 6781800"/>
                <a:gd name="connsiteX18" fmla="*/ 6810375 w 7667625"/>
                <a:gd name="connsiteY18" fmla="*/ 1085850 h 6781800"/>
                <a:gd name="connsiteX19" fmla="*/ 6877050 w 7667625"/>
                <a:gd name="connsiteY19" fmla="*/ 1285875 h 6781800"/>
                <a:gd name="connsiteX20" fmla="*/ 6858000 w 7667625"/>
                <a:gd name="connsiteY20" fmla="*/ 1419225 h 6781800"/>
                <a:gd name="connsiteX21" fmla="*/ 6877050 w 7667625"/>
                <a:gd name="connsiteY21" fmla="*/ 1495425 h 6781800"/>
                <a:gd name="connsiteX22" fmla="*/ 6877050 w 7667625"/>
                <a:gd name="connsiteY22" fmla="*/ 1543050 h 6781800"/>
                <a:gd name="connsiteX23" fmla="*/ 6896100 w 7667625"/>
                <a:gd name="connsiteY23" fmla="*/ 1619250 h 6781800"/>
                <a:gd name="connsiteX24" fmla="*/ 6934200 w 7667625"/>
                <a:gd name="connsiteY24" fmla="*/ 1666875 h 6781800"/>
                <a:gd name="connsiteX25" fmla="*/ 7077075 w 7667625"/>
                <a:gd name="connsiteY25" fmla="*/ 1628775 h 6781800"/>
                <a:gd name="connsiteX26" fmla="*/ 7143750 w 7667625"/>
                <a:gd name="connsiteY26" fmla="*/ 1647825 h 6781800"/>
                <a:gd name="connsiteX27" fmla="*/ 7277100 w 7667625"/>
                <a:gd name="connsiteY27" fmla="*/ 1885950 h 6781800"/>
                <a:gd name="connsiteX28" fmla="*/ 7343775 w 7667625"/>
                <a:gd name="connsiteY28" fmla="*/ 2047875 h 6781800"/>
                <a:gd name="connsiteX29" fmla="*/ 7343775 w 7667625"/>
                <a:gd name="connsiteY29" fmla="*/ 2200275 h 6781800"/>
                <a:gd name="connsiteX30" fmla="*/ 7343775 w 7667625"/>
                <a:gd name="connsiteY30" fmla="*/ 2352675 h 6781800"/>
                <a:gd name="connsiteX31" fmla="*/ 7381875 w 7667625"/>
                <a:gd name="connsiteY31" fmla="*/ 2514600 h 6781800"/>
                <a:gd name="connsiteX32" fmla="*/ 7581900 w 7667625"/>
                <a:gd name="connsiteY32" fmla="*/ 2495550 h 6781800"/>
                <a:gd name="connsiteX33" fmla="*/ 7667625 w 7667625"/>
                <a:gd name="connsiteY33" fmla="*/ 3019425 h 6781800"/>
                <a:gd name="connsiteX34" fmla="*/ 7620000 w 7667625"/>
                <a:gd name="connsiteY34" fmla="*/ 3238500 h 6781800"/>
                <a:gd name="connsiteX35" fmla="*/ 7591425 w 7667625"/>
                <a:gd name="connsiteY35" fmla="*/ 3467100 h 6781800"/>
                <a:gd name="connsiteX36" fmla="*/ 7591425 w 7667625"/>
                <a:gd name="connsiteY36" fmla="*/ 3581400 h 6781800"/>
                <a:gd name="connsiteX37" fmla="*/ 7581900 w 7667625"/>
                <a:gd name="connsiteY37" fmla="*/ 3705225 h 6781800"/>
                <a:gd name="connsiteX38" fmla="*/ 7639050 w 7667625"/>
                <a:gd name="connsiteY38" fmla="*/ 3790950 h 6781800"/>
                <a:gd name="connsiteX39" fmla="*/ 7620000 w 7667625"/>
                <a:gd name="connsiteY39" fmla="*/ 3924300 h 6781800"/>
                <a:gd name="connsiteX40" fmla="*/ 7610475 w 7667625"/>
                <a:gd name="connsiteY40" fmla="*/ 4057650 h 6781800"/>
                <a:gd name="connsiteX41" fmla="*/ 7639050 w 7667625"/>
                <a:gd name="connsiteY41" fmla="*/ 4181475 h 6781800"/>
                <a:gd name="connsiteX42" fmla="*/ 7496175 w 7667625"/>
                <a:gd name="connsiteY42" fmla="*/ 4410075 h 6781800"/>
                <a:gd name="connsiteX43" fmla="*/ 7353300 w 7667625"/>
                <a:gd name="connsiteY43" fmla="*/ 4524375 h 6781800"/>
                <a:gd name="connsiteX44" fmla="*/ 7153275 w 7667625"/>
                <a:gd name="connsiteY44" fmla="*/ 4600575 h 6781800"/>
                <a:gd name="connsiteX45" fmla="*/ 7038975 w 7667625"/>
                <a:gd name="connsiteY45" fmla="*/ 4600575 h 6781800"/>
                <a:gd name="connsiteX46" fmla="*/ 7115175 w 7667625"/>
                <a:gd name="connsiteY46" fmla="*/ 4743450 h 6781800"/>
                <a:gd name="connsiteX47" fmla="*/ 7067550 w 7667625"/>
                <a:gd name="connsiteY47" fmla="*/ 5286375 h 6781800"/>
                <a:gd name="connsiteX48" fmla="*/ 6877050 w 7667625"/>
                <a:gd name="connsiteY48" fmla="*/ 5172075 h 6781800"/>
                <a:gd name="connsiteX49" fmla="*/ 7019925 w 7667625"/>
                <a:gd name="connsiteY49" fmla="*/ 5686425 h 6781800"/>
                <a:gd name="connsiteX50" fmla="*/ 6877050 w 7667625"/>
                <a:gd name="connsiteY50" fmla="*/ 5772150 h 6781800"/>
                <a:gd name="connsiteX51" fmla="*/ 6581775 w 7667625"/>
                <a:gd name="connsiteY51" fmla="*/ 5895975 h 6781800"/>
                <a:gd name="connsiteX52" fmla="*/ 6448425 w 7667625"/>
                <a:gd name="connsiteY52" fmla="*/ 5915025 h 6781800"/>
                <a:gd name="connsiteX53" fmla="*/ 6400800 w 7667625"/>
                <a:gd name="connsiteY53" fmla="*/ 5962650 h 6781800"/>
                <a:gd name="connsiteX54" fmla="*/ 6238875 w 7667625"/>
                <a:gd name="connsiteY54" fmla="*/ 6038850 h 6781800"/>
                <a:gd name="connsiteX55" fmla="*/ 6229350 w 7667625"/>
                <a:gd name="connsiteY55" fmla="*/ 6086475 h 6781800"/>
                <a:gd name="connsiteX56" fmla="*/ 6334125 w 7667625"/>
                <a:gd name="connsiteY56" fmla="*/ 6191250 h 6781800"/>
                <a:gd name="connsiteX57" fmla="*/ 6410325 w 7667625"/>
                <a:gd name="connsiteY57" fmla="*/ 6343650 h 6781800"/>
                <a:gd name="connsiteX58" fmla="*/ 6400800 w 7667625"/>
                <a:gd name="connsiteY58" fmla="*/ 6353175 h 6781800"/>
                <a:gd name="connsiteX59" fmla="*/ 6210300 w 7667625"/>
                <a:gd name="connsiteY59" fmla="*/ 6410325 h 6781800"/>
                <a:gd name="connsiteX60" fmla="*/ 6191250 w 7667625"/>
                <a:gd name="connsiteY60" fmla="*/ 6315075 h 6781800"/>
                <a:gd name="connsiteX61" fmla="*/ 6029325 w 7667625"/>
                <a:gd name="connsiteY61" fmla="*/ 6343650 h 6781800"/>
                <a:gd name="connsiteX62" fmla="*/ 6038850 w 7667625"/>
                <a:gd name="connsiteY62" fmla="*/ 6115050 h 6781800"/>
                <a:gd name="connsiteX63" fmla="*/ 5848350 w 7667625"/>
                <a:gd name="connsiteY63" fmla="*/ 6210300 h 6781800"/>
                <a:gd name="connsiteX64" fmla="*/ 5629275 w 7667625"/>
                <a:gd name="connsiteY64" fmla="*/ 6219825 h 6781800"/>
                <a:gd name="connsiteX65" fmla="*/ 5495925 w 7667625"/>
                <a:gd name="connsiteY65" fmla="*/ 6267450 h 6781800"/>
                <a:gd name="connsiteX66" fmla="*/ 5324475 w 7667625"/>
                <a:gd name="connsiteY66" fmla="*/ 6334125 h 6781800"/>
                <a:gd name="connsiteX67" fmla="*/ 5076825 w 7667625"/>
                <a:gd name="connsiteY67" fmla="*/ 6438900 h 6781800"/>
                <a:gd name="connsiteX68" fmla="*/ 4924425 w 7667625"/>
                <a:gd name="connsiteY68" fmla="*/ 6524625 h 6781800"/>
                <a:gd name="connsiteX69" fmla="*/ 4695825 w 7667625"/>
                <a:gd name="connsiteY69" fmla="*/ 6562725 h 6781800"/>
                <a:gd name="connsiteX70" fmla="*/ 4486275 w 7667625"/>
                <a:gd name="connsiteY70" fmla="*/ 6562725 h 6781800"/>
                <a:gd name="connsiteX71" fmla="*/ 4410075 w 7667625"/>
                <a:gd name="connsiteY71" fmla="*/ 6638925 h 6781800"/>
                <a:gd name="connsiteX72" fmla="*/ 4419600 w 7667625"/>
                <a:gd name="connsiteY72" fmla="*/ 6724650 h 6781800"/>
                <a:gd name="connsiteX73" fmla="*/ 4324350 w 7667625"/>
                <a:gd name="connsiteY73" fmla="*/ 6781800 h 6781800"/>
                <a:gd name="connsiteX74" fmla="*/ 4248150 w 7667625"/>
                <a:gd name="connsiteY74" fmla="*/ 6781800 h 6781800"/>
                <a:gd name="connsiteX75" fmla="*/ 3848100 w 7667625"/>
                <a:gd name="connsiteY75" fmla="*/ 6667500 h 6781800"/>
                <a:gd name="connsiteX76" fmla="*/ 3057525 w 7667625"/>
                <a:gd name="connsiteY76" fmla="*/ 6391275 h 6781800"/>
                <a:gd name="connsiteX77" fmla="*/ 2952750 w 7667625"/>
                <a:gd name="connsiteY77" fmla="*/ 6705600 h 6781800"/>
                <a:gd name="connsiteX78" fmla="*/ 2057400 w 7667625"/>
                <a:gd name="connsiteY78" fmla="*/ 6572250 h 6781800"/>
                <a:gd name="connsiteX79" fmla="*/ 2143125 w 7667625"/>
                <a:gd name="connsiteY79" fmla="*/ 6429375 h 6781800"/>
                <a:gd name="connsiteX80" fmla="*/ 1933575 w 7667625"/>
                <a:gd name="connsiteY80" fmla="*/ 6257925 h 6781800"/>
                <a:gd name="connsiteX81" fmla="*/ 1895475 w 7667625"/>
                <a:gd name="connsiteY81" fmla="*/ 6105525 h 6781800"/>
                <a:gd name="connsiteX82" fmla="*/ 1676400 w 7667625"/>
                <a:gd name="connsiteY82" fmla="*/ 6324600 h 6781800"/>
                <a:gd name="connsiteX83" fmla="*/ 1495425 w 7667625"/>
                <a:gd name="connsiteY83" fmla="*/ 6467475 h 6781800"/>
                <a:gd name="connsiteX84" fmla="*/ 1314450 w 7667625"/>
                <a:gd name="connsiteY84" fmla="*/ 6562725 h 6781800"/>
                <a:gd name="connsiteX85" fmla="*/ 1076325 w 7667625"/>
                <a:gd name="connsiteY85" fmla="*/ 6448425 h 6781800"/>
                <a:gd name="connsiteX86" fmla="*/ 1057275 w 7667625"/>
                <a:gd name="connsiteY86" fmla="*/ 5905500 h 6781800"/>
                <a:gd name="connsiteX87" fmla="*/ 962025 w 7667625"/>
                <a:gd name="connsiteY87" fmla="*/ 5133975 h 6781800"/>
                <a:gd name="connsiteX88" fmla="*/ 857250 w 7667625"/>
                <a:gd name="connsiteY88" fmla="*/ 4724400 h 6781800"/>
                <a:gd name="connsiteX89" fmla="*/ 771525 w 7667625"/>
                <a:gd name="connsiteY89" fmla="*/ 4467225 h 6781800"/>
                <a:gd name="connsiteX90" fmla="*/ 447675 w 7667625"/>
                <a:gd name="connsiteY90" fmla="*/ 3981450 h 6781800"/>
                <a:gd name="connsiteX91" fmla="*/ 295275 w 7667625"/>
                <a:gd name="connsiteY91" fmla="*/ 3962400 h 6781800"/>
                <a:gd name="connsiteX92" fmla="*/ 76200 w 7667625"/>
                <a:gd name="connsiteY92" fmla="*/ 3848100 h 6781800"/>
                <a:gd name="connsiteX93" fmla="*/ 0 w 7667625"/>
                <a:gd name="connsiteY93" fmla="*/ 3724275 h 6781800"/>
                <a:gd name="connsiteX94" fmla="*/ 123825 w 7667625"/>
                <a:gd name="connsiteY94" fmla="*/ 3343275 h 6781800"/>
                <a:gd name="connsiteX95" fmla="*/ 419100 w 7667625"/>
                <a:gd name="connsiteY95" fmla="*/ 3448050 h 6781800"/>
                <a:gd name="connsiteX96" fmla="*/ 752475 w 7667625"/>
                <a:gd name="connsiteY96" fmla="*/ 3505200 h 6781800"/>
                <a:gd name="connsiteX97" fmla="*/ 933450 w 7667625"/>
                <a:gd name="connsiteY97" fmla="*/ 3476625 h 6781800"/>
                <a:gd name="connsiteX98" fmla="*/ 933450 w 7667625"/>
                <a:gd name="connsiteY98" fmla="*/ 3476625 h 6781800"/>
                <a:gd name="connsiteX99" fmla="*/ 1009650 w 7667625"/>
                <a:gd name="connsiteY99" fmla="*/ 3467100 h 6781800"/>
                <a:gd name="connsiteX100" fmla="*/ 1047750 w 7667625"/>
                <a:gd name="connsiteY100" fmla="*/ 2981325 h 6781800"/>
                <a:gd name="connsiteX101" fmla="*/ 1104900 w 7667625"/>
                <a:gd name="connsiteY101" fmla="*/ 2438400 h 6781800"/>
                <a:gd name="connsiteX102" fmla="*/ 1104900 w 7667625"/>
                <a:gd name="connsiteY102" fmla="*/ 2105025 h 6781800"/>
                <a:gd name="connsiteX103" fmla="*/ 609600 w 7667625"/>
                <a:gd name="connsiteY103" fmla="*/ 1943100 h 6781800"/>
                <a:gd name="connsiteX104" fmla="*/ 942975 w 7667625"/>
                <a:gd name="connsiteY104" fmla="*/ 1485900 h 6781800"/>
                <a:gd name="connsiteX105" fmla="*/ 1419225 w 7667625"/>
                <a:gd name="connsiteY105" fmla="*/ 1800225 h 6781800"/>
                <a:gd name="connsiteX106" fmla="*/ 1590675 w 7667625"/>
                <a:gd name="connsiteY106" fmla="*/ 1571625 h 6781800"/>
                <a:gd name="connsiteX107" fmla="*/ 1695450 w 7667625"/>
                <a:gd name="connsiteY107" fmla="*/ 1428750 h 6781800"/>
                <a:gd name="connsiteX108" fmla="*/ 1962150 w 7667625"/>
                <a:gd name="connsiteY108" fmla="*/ 1352550 h 6781800"/>
                <a:gd name="connsiteX109" fmla="*/ 2095500 w 7667625"/>
                <a:gd name="connsiteY109" fmla="*/ 1228725 h 6781800"/>
                <a:gd name="connsiteX110" fmla="*/ 2190750 w 7667625"/>
                <a:gd name="connsiteY110" fmla="*/ 1076325 h 6781800"/>
                <a:gd name="connsiteX111" fmla="*/ 2171700 w 7667625"/>
                <a:gd name="connsiteY111" fmla="*/ 981075 h 6781800"/>
                <a:gd name="connsiteX112" fmla="*/ 2200275 w 7667625"/>
                <a:gd name="connsiteY112" fmla="*/ 857250 h 6781800"/>
                <a:gd name="connsiteX113" fmla="*/ 2228850 w 7667625"/>
                <a:gd name="connsiteY113" fmla="*/ 752475 h 6781800"/>
                <a:gd name="connsiteX114" fmla="*/ 2295525 w 7667625"/>
                <a:gd name="connsiteY114" fmla="*/ 619125 h 6781800"/>
                <a:gd name="connsiteX115" fmla="*/ 2466975 w 7667625"/>
                <a:gd name="connsiteY115" fmla="*/ 457200 h 6781800"/>
                <a:gd name="connsiteX116" fmla="*/ 2619375 w 7667625"/>
                <a:gd name="connsiteY116" fmla="*/ 304800 h 678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7667625" h="6781800">
                  <a:moveTo>
                    <a:pt x="2619375" y="304800"/>
                  </a:moveTo>
                  <a:lnTo>
                    <a:pt x="2819400" y="466725"/>
                  </a:lnTo>
                  <a:lnTo>
                    <a:pt x="2819400" y="314325"/>
                  </a:lnTo>
                  <a:lnTo>
                    <a:pt x="3829050" y="571500"/>
                  </a:lnTo>
                  <a:lnTo>
                    <a:pt x="3905250" y="323850"/>
                  </a:lnTo>
                  <a:lnTo>
                    <a:pt x="4371975" y="323850"/>
                  </a:lnTo>
                  <a:lnTo>
                    <a:pt x="4505325" y="0"/>
                  </a:lnTo>
                  <a:lnTo>
                    <a:pt x="4905375" y="95250"/>
                  </a:lnTo>
                  <a:lnTo>
                    <a:pt x="4781550" y="400050"/>
                  </a:lnTo>
                  <a:lnTo>
                    <a:pt x="5267325" y="466725"/>
                  </a:lnTo>
                  <a:lnTo>
                    <a:pt x="5676900" y="400050"/>
                  </a:lnTo>
                  <a:lnTo>
                    <a:pt x="5667375" y="561975"/>
                  </a:lnTo>
                  <a:lnTo>
                    <a:pt x="5676900" y="685800"/>
                  </a:lnTo>
                  <a:lnTo>
                    <a:pt x="5762625" y="771525"/>
                  </a:lnTo>
                  <a:lnTo>
                    <a:pt x="5886450" y="838200"/>
                  </a:lnTo>
                  <a:lnTo>
                    <a:pt x="5915025" y="781050"/>
                  </a:lnTo>
                  <a:lnTo>
                    <a:pt x="6219825" y="838200"/>
                  </a:lnTo>
                  <a:lnTo>
                    <a:pt x="6715125" y="1152525"/>
                  </a:lnTo>
                  <a:lnTo>
                    <a:pt x="6810375" y="1085850"/>
                  </a:lnTo>
                  <a:lnTo>
                    <a:pt x="6877050" y="1285875"/>
                  </a:lnTo>
                  <a:lnTo>
                    <a:pt x="6858000" y="1419225"/>
                  </a:lnTo>
                  <a:lnTo>
                    <a:pt x="6877050" y="1495425"/>
                  </a:lnTo>
                  <a:lnTo>
                    <a:pt x="6877050" y="1543050"/>
                  </a:lnTo>
                  <a:lnTo>
                    <a:pt x="6896100" y="1619250"/>
                  </a:lnTo>
                  <a:lnTo>
                    <a:pt x="6934200" y="1666875"/>
                  </a:lnTo>
                  <a:lnTo>
                    <a:pt x="7077075" y="1628775"/>
                  </a:lnTo>
                  <a:lnTo>
                    <a:pt x="7143750" y="1647825"/>
                  </a:lnTo>
                  <a:lnTo>
                    <a:pt x="7277100" y="1885950"/>
                  </a:lnTo>
                  <a:lnTo>
                    <a:pt x="7343775" y="2047875"/>
                  </a:lnTo>
                  <a:lnTo>
                    <a:pt x="7343775" y="2200275"/>
                  </a:lnTo>
                  <a:lnTo>
                    <a:pt x="7343775" y="2352675"/>
                  </a:lnTo>
                  <a:lnTo>
                    <a:pt x="7381875" y="2514600"/>
                  </a:lnTo>
                  <a:lnTo>
                    <a:pt x="7581900" y="2495550"/>
                  </a:lnTo>
                  <a:lnTo>
                    <a:pt x="7667625" y="3019425"/>
                  </a:lnTo>
                  <a:lnTo>
                    <a:pt x="7620000" y="3238500"/>
                  </a:lnTo>
                  <a:lnTo>
                    <a:pt x="7591425" y="3467100"/>
                  </a:lnTo>
                  <a:lnTo>
                    <a:pt x="7591425" y="3581400"/>
                  </a:lnTo>
                  <a:lnTo>
                    <a:pt x="7581900" y="3705225"/>
                  </a:lnTo>
                  <a:lnTo>
                    <a:pt x="7639050" y="3790950"/>
                  </a:lnTo>
                  <a:lnTo>
                    <a:pt x="7620000" y="3924300"/>
                  </a:lnTo>
                  <a:lnTo>
                    <a:pt x="7610475" y="4057650"/>
                  </a:lnTo>
                  <a:lnTo>
                    <a:pt x="7639050" y="4181475"/>
                  </a:lnTo>
                  <a:lnTo>
                    <a:pt x="7496175" y="4410075"/>
                  </a:lnTo>
                  <a:lnTo>
                    <a:pt x="7353300" y="4524375"/>
                  </a:lnTo>
                  <a:lnTo>
                    <a:pt x="7153275" y="4600575"/>
                  </a:lnTo>
                  <a:lnTo>
                    <a:pt x="7038975" y="4600575"/>
                  </a:lnTo>
                  <a:lnTo>
                    <a:pt x="7115175" y="4743450"/>
                  </a:lnTo>
                  <a:lnTo>
                    <a:pt x="7067550" y="5286375"/>
                  </a:lnTo>
                  <a:lnTo>
                    <a:pt x="6877050" y="5172075"/>
                  </a:lnTo>
                  <a:lnTo>
                    <a:pt x="7019925" y="5686425"/>
                  </a:lnTo>
                  <a:lnTo>
                    <a:pt x="6877050" y="5772150"/>
                  </a:lnTo>
                  <a:lnTo>
                    <a:pt x="6581775" y="5895975"/>
                  </a:lnTo>
                  <a:lnTo>
                    <a:pt x="6448425" y="5915025"/>
                  </a:lnTo>
                  <a:lnTo>
                    <a:pt x="6400800" y="5962650"/>
                  </a:lnTo>
                  <a:lnTo>
                    <a:pt x="6238875" y="6038850"/>
                  </a:lnTo>
                  <a:lnTo>
                    <a:pt x="6229350" y="6086475"/>
                  </a:lnTo>
                  <a:lnTo>
                    <a:pt x="6334125" y="6191250"/>
                  </a:lnTo>
                  <a:lnTo>
                    <a:pt x="6410325" y="6343650"/>
                  </a:lnTo>
                  <a:lnTo>
                    <a:pt x="6400800" y="6353175"/>
                  </a:lnTo>
                  <a:lnTo>
                    <a:pt x="6210300" y="6410325"/>
                  </a:lnTo>
                  <a:lnTo>
                    <a:pt x="6191250" y="6315075"/>
                  </a:lnTo>
                  <a:lnTo>
                    <a:pt x="6029325" y="6343650"/>
                  </a:lnTo>
                  <a:lnTo>
                    <a:pt x="6038850" y="6115050"/>
                  </a:lnTo>
                  <a:lnTo>
                    <a:pt x="5848350" y="6210300"/>
                  </a:lnTo>
                  <a:lnTo>
                    <a:pt x="5629275" y="6219825"/>
                  </a:lnTo>
                  <a:lnTo>
                    <a:pt x="5495925" y="6267450"/>
                  </a:lnTo>
                  <a:lnTo>
                    <a:pt x="5324475" y="6334125"/>
                  </a:lnTo>
                  <a:lnTo>
                    <a:pt x="5076825" y="6438900"/>
                  </a:lnTo>
                  <a:lnTo>
                    <a:pt x="4924425" y="6524625"/>
                  </a:lnTo>
                  <a:lnTo>
                    <a:pt x="4695825" y="6562725"/>
                  </a:lnTo>
                  <a:lnTo>
                    <a:pt x="4486275" y="6562725"/>
                  </a:lnTo>
                  <a:lnTo>
                    <a:pt x="4410075" y="6638925"/>
                  </a:lnTo>
                  <a:lnTo>
                    <a:pt x="4419600" y="6724650"/>
                  </a:lnTo>
                  <a:lnTo>
                    <a:pt x="4324350" y="6781800"/>
                  </a:lnTo>
                  <a:lnTo>
                    <a:pt x="4248150" y="6781800"/>
                  </a:lnTo>
                  <a:lnTo>
                    <a:pt x="3848100" y="6667500"/>
                  </a:lnTo>
                  <a:lnTo>
                    <a:pt x="3057525" y="6391275"/>
                  </a:lnTo>
                  <a:lnTo>
                    <a:pt x="2952750" y="6705600"/>
                  </a:lnTo>
                  <a:lnTo>
                    <a:pt x="2057400" y="6572250"/>
                  </a:lnTo>
                  <a:lnTo>
                    <a:pt x="2143125" y="6429375"/>
                  </a:lnTo>
                  <a:lnTo>
                    <a:pt x="1933575" y="6257925"/>
                  </a:lnTo>
                  <a:lnTo>
                    <a:pt x="1895475" y="6105525"/>
                  </a:lnTo>
                  <a:lnTo>
                    <a:pt x="1676400" y="6324600"/>
                  </a:lnTo>
                  <a:lnTo>
                    <a:pt x="1495425" y="6467475"/>
                  </a:lnTo>
                  <a:lnTo>
                    <a:pt x="1314450" y="6562725"/>
                  </a:lnTo>
                  <a:lnTo>
                    <a:pt x="1076325" y="6448425"/>
                  </a:lnTo>
                  <a:lnTo>
                    <a:pt x="1057275" y="5905500"/>
                  </a:lnTo>
                  <a:lnTo>
                    <a:pt x="962025" y="5133975"/>
                  </a:lnTo>
                  <a:lnTo>
                    <a:pt x="857250" y="4724400"/>
                  </a:lnTo>
                  <a:lnTo>
                    <a:pt x="771525" y="4467225"/>
                  </a:lnTo>
                  <a:lnTo>
                    <a:pt x="447675" y="3981450"/>
                  </a:lnTo>
                  <a:lnTo>
                    <a:pt x="295275" y="3962400"/>
                  </a:lnTo>
                  <a:lnTo>
                    <a:pt x="76200" y="3848100"/>
                  </a:lnTo>
                  <a:lnTo>
                    <a:pt x="0" y="3724275"/>
                  </a:lnTo>
                  <a:lnTo>
                    <a:pt x="123825" y="3343275"/>
                  </a:lnTo>
                  <a:lnTo>
                    <a:pt x="419100" y="3448050"/>
                  </a:lnTo>
                  <a:lnTo>
                    <a:pt x="752475" y="3505200"/>
                  </a:lnTo>
                  <a:lnTo>
                    <a:pt x="933450" y="3476625"/>
                  </a:lnTo>
                  <a:lnTo>
                    <a:pt x="933450" y="3476625"/>
                  </a:lnTo>
                  <a:lnTo>
                    <a:pt x="1009650" y="3467100"/>
                  </a:lnTo>
                  <a:lnTo>
                    <a:pt x="1047750" y="2981325"/>
                  </a:lnTo>
                  <a:lnTo>
                    <a:pt x="1104900" y="2438400"/>
                  </a:lnTo>
                  <a:lnTo>
                    <a:pt x="1104900" y="2105025"/>
                  </a:lnTo>
                  <a:lnTo>
                    <a:pt x="609600" y="1943100"/>
                  </a:lnTo>
                  <a:lnTo>
                    <a:pt x="942975" y="1485900"/>
                  </a:lnTo>
                  <a:lnTo>
                    <a:pt x="1419225" y="1800225"/>
                  </a:lnTo>
                  <a:lnTo>
                    <a:pt x="1590675" y="1571625"/>
                  </a:lnTo>
                  <a:lnTo>
                    <a:pt x="1695450" y="1428750"/>
                  </a:lnTo>
                  <a:lnTo>
                    <a:pt x="1962150" y="1352550"/>
                  </a:lnTo>
                  <a:lnTo>
                    <a:pt x="2095500" y="1228725"/>
                  </a:lnTo>
                  <a:lnTo>
                    <a:pt x="2190750" y="1076325"/>
                  </a:lnTo>
                  <a:lnTo>
                    <a:pt x="2171700" y="981075"/>
                  </a:lnTo>
                  <a:lnTo>
                    <a:pt x="2200275" y="857250"/>
                  </a:lnTo>
                  <a:lnTo>
                    <a:pt x="2228850" y="752475"/>
                  </a:lnTo>
                  <a:lnTo>
                    <a:pt x="2295525" y="619125"/>
                  </a:lnTo>
                  <a:lnTo>
                    <a:pt x="2466975" y="457200"/>
                  </a:lnTo>
                  <a:lnTo>
                    <a:pt x="2619375" y="3048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" name="Groep 61"/>
          <p:cNvGrpSpPr/>
          <p:nvPr/>
        </p:nvGrpSpPr>
        <p:grpSpPr>
          <a:xfrm>
            <a:off x="2301666" y="1343820"/>
            <a:ext cx="4979074" cy="2040960"/>
            <a:chOff x="2301666" y="1343820"/>
            <a:chExt cx="4979074" cy="2040960"/>
          </a:xfrm>
        </p:grpSpPr>
        <p:sp>
          <p:nvSpPr>
            <p:cNvPr id="46" name="Tekstvak 45"/>
            <p:cNvSpPr txBox="1"/>
            <p:nvPr/>
          </p:nvSpPr>
          <p:spPr>
            <a:xfrm rot="18530457">
              <a:off x="2436479" y="268859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L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7" name="Tekstvak 46"/>
            <p:cNvSpPr txBox="1"/>
            <p:nvPr/>
          </p:nvSpPr>
          <p:spPr>
            <a:xfrm rot="18986510">
              <a:off x="2913463" y="2200280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o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8" name="Tekstvak 47"/>
            <p:cNvSpPr txBox="1"/>
            <p:nvPr/>
          </p:nvSpPr>
          <p:spPr>
            <a:xfrm rot="19598575">
              <a:off x="3458079" y="1714687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49" name="Tekstvak 48"/>
            <p:cNvSpPr txBox="1"/>
            <p:nvPr/>
          </p:nvSpPr>
          <p:spPr>
            <a:xfrm rot="20776357">
              <a:off x="4189003" y="141671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0" name="Tekstvak 49"/>
            <p:cNvSpPr txBox="1"/>
            <p:nvPr/>
          </p:nvSpPr>
          <p:spPr>
            <a:xfrm rot="158252">
              <a:off x="4931615" y="1343820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1" name="Tekstvak 50"/>
            <p:cNvSpPr txBox="1"/>
            <p:nvPr/>
          </p:nvSpPr>
          <p:spPr>
            <a:xfrm rot="1033678">
              <a:off x="5546748" y="1463772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k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2" name="Tekstvak 51"/>
            <p:cNvSpPr txBox="1"/>
            <p:nvPr/>
          </p:nvSpPr>
          <p:spPr>
            <a:xfrm rot="1822520">
              <a:off x="6174147" y="1679442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3" name="Tekstvak 52"/>
            <p:cNvSpPr txBox="1"/>
            <p:nvPr/>
          </p:nvSpPr>
          <p:spPr>
            <a:xfrm rot="2821150">
              <a:off x="6653485" y="2057061"/>
              <a:ext cx="4235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r</a:t>
              </a:r>
              <a:endParaRPr lang="nl-NL" sz="4800" b="1">
                <a:latin typeface="Book Antiqua" pitchFamily="18" charset="0"/>
              </a:endParaRPr>
            </a:p>
          </p:txBody>
        </p:sp>
      </p:grpSp>
      <p:grpSp>
        <p:nvGrpSpPr>
          <p:cNvPr id="3" name="Groep 62"/>
          <p:cNvGrpSpPr/>
          <p:nvPr/>
        </p:nvGrpSpPr>
        <p:grpSpPr>
          <a:xfrm>
            <a:off x="2209275" y="4268882"/>
            <a:ext cx="4535530" cy="1504020"/>
            <a:chOff x="2209275" y="4268882"/>
            <a:chExt cx="4535530" cy="1504020"/>
          </a:xfrm>
        </p:grpSpPr>
        <p:sp>
          <p:nvSpPr>
            <p:cNvPr id="54" name="Tekstvak 53"/>
            <p:cNvSpPr txBox="1"/>
            <p:nvPr/>
          </p:nvSpPr>
          <p:spPr>
            <a:xfrm rot="19985468">
              <a:off x="6321291" y="4631977"/>
              <a:ext cx="4235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r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5" name="Tekstvak 54"/>
            <p:cNvSpPr txBox="1"/>
            <p:nvPr/>
          </p:nvSpPr>
          <p:spPr>
            <a:xfrm rot="21036174">
              <a:off x="5693704" y="4820353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6" name="Tekstvak 55"/>
            <p:cNvSpPr txBox="1"/>
            <p:nvPr/>
          </p:nvSpPr>
          <p:spPr>
            <a:xfrm rot="21319848">
              <a:off x="5070120" y="4928133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k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7" name="Tekstvak 56"/>
            <p:cNvSpPr txBox="1"/>
            <p:nvPr/>
          </p:nvSpPr>
          <p:spPr>
            <a:xfrm rot="225457">
              <a:off x="4488081" y="4941905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8" name="Tekstvak 57"/>
            <p:cNvSpPr txBox="1"/>
            <p:nvPr/>
          </p:nvSpPr>
          <p:spPr>
            <a:xfrm rot="641978">
              <a:off x="3882971" y="4875483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9" name="Tekstvak 58"/>
            <p:cNvSpPr txBox="1"/>
            <p:nvPr/>
          </p:nvSpPr>
          <p:spPr>
            <a:xfrm rot="998146">
              <a:off x="3275149" y="4719676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0" name="Tekstvak 59"/>
            <p:cNvSpPr txBox="1"/>
            <p:nvPr/>
          </p:nvSpPr>
          <p:spPr>
            <a:xfrm rot="1457552">
              <a:off x="2682942" y="451750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o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1" name="Tekstvak 60"/>
            <p:cNvSpPr txBox="1"/>
            <p:nvPr/>
          </p:nvSpPr>
          <p:spPr>
            <a:xfrm rot="1924124">
              <a:off x="2209275" y="4268882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L</a:t>
              </a:r>
              <a:endParaRPr lang="nl-NL" sz="4800" b="1">
                <a:latin typeface="Book Antiqua" pitchFamily="18" charset="0"/>
              </a:endParaRPr>
            </a:p>
          </p:txBody>
        </p:sp>
      </p:grpSp>
      <p:sp>
        <p:nvSpPr>
          <p:cNvPr id="45" name="Vrije vorm 4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Tekstvak 62"/>
          <p:cNvSpPr txBox="1"/>
          <p:nvPr/>
        </p:nvSpPr>
        <p:spPr>
          <a:xfrm>
            <a:off x="-15172" y="244862"/>
            <a:ext cx="8579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00" b="1" smtClean="0">
                <a:solidFill>
                  <a:schemeClr val="bg1"/>
                </a:solidFill>
              </a:rPr>
              <a:t>voor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1884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/>
          <p:cNvSpPr txBox="1"/>
          <p:nvPr/>
        </p:nvSpPr>
        <p:spPr>
          <a:xfrm>
            <a:off x="-36512" y="260648"/>
            <a:ext cx="85792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00" b="1" smtClean="0">
                <a:solidFill>
                  <a:schemeClr val="bg1"/>
                </a:solidFill>
              </a:rPr>
              <a:t>van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1818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tot 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1881</a:t>
            </a:r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0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9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3" name="Tekstvak 32"/>
          <p:cNvSpPr txBox="1"/>
          <p:nvPr/>
        </p:nvSpPr>
        <p:spPr>
          <a:xfrm>
            <a:off x="0" y="6021288"/>
            <a:ext cx="842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200" smtClean="0">
                <a:solidFill>
                  <a:schemeClr val="bg1"/>
                </a:solidFill>
              </a:rPr>
              <a:t>Gemeente</a:t>
            </a:r>
          </a:p>
          <a:p>
            <a:pPr algn="ctr"/>
            <a:r>
              <a:rPr lang="nl-NL" sz="1200" smtClean="0">
                <a:solidFill>
                  <a:schemeClr val="bg1"/>
                </a:solidFill>
              </a:rPr>
              <a:t>Lonneker</a:t>
            </a:r>
          </a:p>
          <a:p>
            <a:pPr algn="ctr"/>
            <a:r>
              <a:rPr lang="nl-NL" sz="1200" smtClean="0">
                <a:solidFill>
                  <a:schemeClr val="bg1"/>
                </a:solidFill>
              </a:rPr>
              <a:t>op z’n</a:t>
            </a:r>
          </a:p>
          <a:p>
            <a:pPr algn="ctr"/>
            <a:r>
              <a:rPr lang="nl-NL" sz="1200" smtClean="0">
                <a:solidFill>
                  <a:schemeClr val="bg1"/>
                </a:solidFill>
              </a:rPr>
              <a:t>grootst</a:t>
            </a:r>
            <a:endParaRPr lang="nl-NL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3" name="Afbeelding 22" descr="Afbeelding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20000"/>
          </a:blip>
          <a:stretch>
            <a:fillRect/>
          </a:stretch>
        </p:blipFill>
        <p:spPr>
          <a:xfrm>
            <a:off x="828000" y="-27384"/>
            <a:ext cx="7514297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8352928" y="0"/>
            <a:ext cx="8275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8568000" y="6444000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75006BF-ADF2-4F11-B037-781F0CCA3531}" type="slidenum">
              <a:rPr lang="nl-NL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nl-NL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Vrije vorm 11"/>
          <p:cNvSpPr/>
          <p:nvPr/>
        </p:nvSpPr>
        <p:spPr>
          <a:xfrm>
            <a:off x="4879796" y="32400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88900" cap="rnd" cmpd="sng">
            <a:solidFill>
              <a:srgbClr val="FFFF00">
                <a:alpha val="50000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rije vorm 13"/>
          <p:cNvSpPr/>
          <p:nvPr/>
        </p:nvSpPr>
        <p:spPr>
          <a:xfrm>
            <a:off x="1331640" y="5085184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101600">
            <a:solidFill>
              <a:srgbClr val="FFFF00">
                <a:alpha val="5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6732240" y="332656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Vrije vorm 38"/>
          <p:cNvSpPr/>
          <p:nvPr/>
        </p:nvSpPr>
        <p:spPr>
          <a:xfrm>
            <a:off x="3382094" y="691138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Vrije vorm 35"/>
          <p:cNvSpPr/>
          <p:nvPr/>
        </p:nvSpPr>
        <p:spPr>
          <a:xfrm>
            <a:off x="3383250" y="692696"/>
            <a:ext cx="186720" cy="173662"/>
          </a:xfrm>
          <a:custGeom>
            <a:avLst/>
            <a:gdLst>
              <a:gd name="connsiteX0" fmla="*/ 0 w 137160"/>
              <a:gd name="connsiteY0" fmla="*/ 133350 h 133350"/>
              <a:gd name="connsiteX1" fmla="*/ 137160 w 137160"/>
              <a:gd name="connsiteY1" fmla="*/ 0 h 133350"/>
              <a:gd name="connsiteX2" fmla="*/ 137160 w 137160"/>
              <a:gd name="connsiteY2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" h="133350">
                <a:moveTo>
                  <a:pt x="0" y="133350"/>
                </a:moveTo>
                <a:lnTo>
                  <a:pt x="137160" y="0"/>
                </a:lnTo>
                <a:lnTo>
                  <a:pt x="13716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Vrije vorm 40"/>
          <p:cNvSpPr/>
          <p:nvPr/>
        </p:nvSpPr>
        <p:spPr>
          <a:xfrm>
            <a:off x="1004400" y="2664000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Vrije vorm 30"/>
          <p:cNvSpPr/>
          <p:nvPr/>
        </p:nvSpPr>
        <p:spPr>
          <a:xfrm>
            <a:off x="1005840" y="2663952"/>
            <a:ext cx="591312" cy="2426208"/>
          </a:xfrm>
          <a:custGeom>
            <a:avLst/>
            <a:gdLst>
              <a:gd name="connsiteX0" fmla="*/ 341376 w 591312"/>
              <a:gd name="connsiteY0" fmla="*/ 2426208 h 2426208"/>
              <a:gd name="connsiteX1" fmla="*/ 347472 w 591312"/>
              <a:gd name="connsiteY1" fmla="*/ 1792224 h 2426208"/>
              <a:gd name="connsiteX2" fmla="*/ 201168 w 591312"/>
              <a:gd name="connsiteY2" fmla="*/ 1524000 h 2426208"/>
              <a:gd name="connsiteX3" fmla="*/ 128016 w 591312"/>
              <a:gd name="connsiteY3" fmla="*/ 1469136 h 2426208"/>
              <a:gd name="connsiteX4" fmla="*/ 0 w 591312"/>
              <a:gd name="connsiteY4" fmla="*/ 1072896 h 2426208"/>
              <a:gd name="connsiteX5" fmla="*/ 420624 w 591312"/>
              <a:gd name="connsiteY5" fmla="*/ 579120 h 2426208"/>
              <a:gd name="connsiteX6" fmla="*/ 304800 w 591312"/>
              <a:gd name="connsiteY6" fmla="*/ 274320 h 2426208"/>
              <a:gd name="connsiteX7" fmla="*/ 591312 w 591312"/>
              <a:gd name="connsiteY7" fmla="*/ 0 h 2426208"/>
              <a:gd name="connsiteX8" fmla="*/ 591312 w 591312"/>
              <a:gd name="connsiteY8" fmla="*/ 0 h 242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1312" h="2426208">
                <a:moveTo>
                  <a:pt x="341376" y="2426208"/>
                </a:moveTo>
                <a:lnTo>
                  <a:pt x="347472" y="1792224"/>
                </a:lnTo>
                <a:lnTo>
                  <a:pt x="201168" y="1524000"/>
                </a:lnTo>
                <a:lnTo>
                  <a:pt x="128016" y="1469136"/>
                </a:lnTo>
                <a:lnTo>
                  <a:pt x="0" y="1072896"/>
                </a:lnTo>
                <a:lnTo>
                  <a:pt x="420624" y="579120"/>
                </a:lnTo>
                <a:lnTo>
                  <a:pt x="304800" y="274320"/>
                </a:lnTo>
                <a:lnTo>
                  <a:pt x="591312" y="0"/>
                </a:lnTo>
                <a:lnTo>
                  <a:pt x="59131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Vrije vorm 42"/>
          <p:cNvSpPr/>
          <p:nvPr/>
        </p:nvSpPr>
        <p:spPr>
          <a:xfrm>
            <a:off x="3639017" y="332656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88900">
            <a:solidFill>
              <a:srgbClr val="FFFF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Vrije vorm 41"/>
          <p:cNvSpPr/>
          <p:nvPr/>
        </p:nvSpPr>
        <p:spPr>
          <a:xfrm>
            <a:off x="3593123" y="334108"/>
            <a:ext cx="3165231" cy="556846"/>
          </a:xfrm>
          <a:custGeom>
            <a:avLst/>
            <a:gdLst>
              <a:gd name="connsiteX0" fmla="*/ 0 w 3165231"/>
              <a:gd name="connsiteY0" fmla="*/ 369277 h 556846"/>
              <a:gd name="connsiteX1" fmla="*/ 914400 w 3165231"/>
              <a:gd name="connsiteY1" fmla="*/ 556846 h 556846"/>
              <a:gd name="connsiteX2" fmla="*/ 2344615 w 3165231"/>
              <a:gd name="connsiteY2" fmla="*/ 87923 h 556846"/>
              <a:gd name="connsiteX3" fmla="*/ 2514600 w 3165231"/>
              <a:gd name="connsiteY3" fmla="*/ 11723 h 556846"/>
              <a:gd name="connsiteX4" fmla="*/ 3165231 w 3165231"/>
              <a:gd name="connsiteY4" fmla="*/ 0 h 556846"/>
              <a:gd name="connsiteX5" fmla="*/ 3165231 w 3165231"/>
              <a:gd name="connsiteY5" fmla="*/ 0 h 55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65231" h="556846">
                <a:moveTo>
                  <a:pt x="0" y="369277"/>
                </a:moveTo>
                <a:lnTo>
                  <a:pt x="914400" y="556846"/>
                </a:lnTo>
                <a:lnTo>
                  <a:pt x="2344615" y="87923"/>
                </a:lnTo>
                <a:lnTo>
                  <a:pt x="2514600" y="11723"/>
                </a:lnTo>
                <a:lnTo>
                  <a:pt x="3165231" y="0"/>
                </a:lnTo>
                <a:lnTo>
                  <a:pt x="3165231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Vrije vorm 74"/>
          <p:cNvSpPr/>
          <p:nvPr/>
        </p:nvSpPr>
        <p:spPr>
          <a:xfrm>
            <a:off x="5147310" y="338328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" name="Groep 29"/>
          <p:cNvGrpSpPr/>
          <p:nvPr/>
        </p:nvGrpSpPr>
        <p:grpSpPr>
          <a:xfrm>
            <a:off x="1602000" y="856800"/>
            <a:ext cx="1790700" cy="1809750"/>
            <a:chOff x="1600200" y="857250"/>
            <a:chExt cx="1790700" cy="1809750"/>
          </a:xfrm>
        </p:grpSpPr>
        <p:sp>
          <p:nvSpPr>
            <p:cNvPr id="32" name="Vrije vorm 31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Vrije vorm 3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Vrije vorm 34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Vrije vorm 36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88900">
              <a:solidFill>
                <a:srgbClr val="FFFF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" name="Groep 28"/>
          <p:cNvGrpSpPr/>
          <p:nvPr/>
        </p:nvGrpSpPr>
        <p:grpSpPr>
          <a:xfrm>
            <a:off x="1600200" y="857250"/>
            <a:ext cx="1790700" cy="1809750"/>
            <a:chOff x="1600200" y="857250"/>
            <a:chExt cx="1790700" cy="1809750"/>
          </a:xfrm>
        </p:grpSpPr>
        <p:sp>
          <p:nvSpPr>
            <p:cNvPr id="73" name="Vrije vorm 72"/>
            <p:cNvSpPr/>
            <p:nvPr/>
          </p:nvSpPr>
          <p:spPr>
            <a:xfrm>
              <a:off x="2388870" y="1135380"/>
              <a:ext cx="60960" cy="895350"/>
            </a:xfrm>
            <a:custGeom>
              <a:avLst/>
              <a:gdLst>
                <a:gd name="connsiteX0" fmla="*/ 0 w 60960"/>
                <a:gd name="connsiteY0" fmla="*/ 895350 h 895350"/>
                <a:gd name="connsiteX1" fmla="*/ 60960 w 60960"/>
                <a:gd name="connsiteY1" fmla="*/ 0 h 895350"/>
                <a:gd name="connsiteX2" fmla="*/ 60960 w 60960"/>
                <a:gd name="connsiteY2" fmla="*/ 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" h="895350">
                  <a:moveTo>
                    <a:pt x="0" y="895350"/>
                  </a:moveTo>
                  <a:lnTo>
                    <a:pt x="60960" y="0"/>
                  </a:lnTo>
                  <a:lnTo>
                    <a:pt x="60960" y="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Vrije vorm 73"/>
            <p:cNvSpPr/>
            <p:nvPr/>
          </p:nvSpPr>
          <p:spPr>
            <a:xfrm>
              <a:off x="2446020" y="1135380"/>
              <a:ext cx="491490" cy="91440"/>
            </a:xfrm>
            <a:custGeom>
              <a:avLst/>
              <a:gdLst>
                <a:gd name="connsiteX0" fmla="*/ 0 w 491490"/>
                <a:gd name="connsiteY0" fmla="*/ 0 h 91440"/>
                <a:gd name="connsiteX1" fmla="*/ 491490 w 491490"/>
                <a:gd name="connsiteY1" fmla="*/ 91440 h 91440"/>
                <a:gd name="connsiteX2" fmla="*/ 487680 w 491490"/>
                <a:gd name="connsiteY2" fmla="*/ 9144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91440">
                  <a:moveTo>
                    <a:pt x="0" y="0"/>
                  </a:moveTo>
                  <a:lnTo>
                    <a:pt x="491490" y="91440"/>
                  </a:lnTo>
                  <a:lnTo>
                    <a:pt x="487680" y="91440"/>
                  </a:lnTo>
                </a:path>
              </a:pathLst>
            </a:cu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Vrije vorm 26"/>
            <p:cNvSpPr/>
            <p:nvPr/>
          </p:nvSpPr>
          <p:spPr>
            <a:xfrm>
              <a:off x="1600200" y="2019300"/>
              <a:ext cx="781050" cy="647700"/>
            </a:xfrm>
            <a:custGeom>
              <a:avLst/>
              <a:gdLst>
                <a:gd name="connsiteX0" fmla="*/ 781050 w 781050"/>
                <a:gd name="connsiteY0" fmla="*/ 0 h 647700"/>
                <a:gd name="connsiteX1" fmla="*/ 742950 w 781050"/>
                <a:gd name="connsiteY1" fmla="*/ 266700 h 647700"/>
                <a:gd name="connsiteX2" fmla="*/ 139700 w 781050"/>
                <a:gd name="connsiteY2" fmla="*/ 501650 h 647700"/>
                <a:gd name="connsiteX3" fmla="*/ 0 w 781050"/>
                <a:gd name="connsiteY3" fmla="*/ 647700 h 647700"/>
                <a:gd name="connsiteX4" fmla="*/ 0 w 781050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050" h="647700">
                  <a:moveTo>
                    <a:pt x="781050" y="0"/>
                  </a:moveTo>
                  <a:lnTo>
                    <a:pt x="742950" y="266700"/>
                  </a:lnTo>
                  <a:lnTo>
                    <a:pt x="139700" y="501650"/>
                  </a:lnTo>
                  <a:lnTo>
                    <a:pt x="0" y="647700"/>
                  </a:lnTo>
                  <a:lnTo>
                    <a:pt x="0" y="64770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Vrije vorm 27"/>
            <p:cNvSpPr/>
            <p:nvPr/>
          </p:nvSpPr>
          <p:spPr>
            <a:xfrm>
              <a:off x="2959100" y="857250"/>
              <a:ext cx="431800" cy="387350"/>
            </a:xfrm>
            <a:custGeom>
              <a:avLst/>
              <a:gdLst>
                <a:gd name="connsiteX0" fmla="*/ 0 w 431800"/>
                <a:gd name="connsiteY0" fmla="*/ 374650 h 387350"/>
                <a:gd name="connsiteX1" fmla="*/ 76200 w 431800"/>
                <a:gd name="connsiteY1" fmla="*/ 387350 h 387350"/>
                <a:gd name="connsiteX2" fmla="*/ 431800 w 431800"/>
                <a:gd name="connsiteY2" fmla="*/ 0 h 38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800" h="387350">
                  <a:moveTo>
                    <a:pt x="0" y="374650"/>
                  </a:moveTo>
                  <a:lnTo>
                    <a:pt x="76200" y="387350"/>
                  </a:lnTo>
                  <a:lnTo>
                    <a:pt x="43180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" name="Groep 61"/>
          <p:cNvGrpSpPr/>
          <p:nvPr/>
        </p:nvGrpSpPr>
        <p:grpSpPr>
          <a:xfrm rot="20917567">
            <a:off x="1846470" y="1285069"/>
            <a:ext cx="5735805" cy="4604577"/>
            <a:chOff x="2275936" y="1409548"/>
            <a:chExt cx="5378713" cy="3876175"/>
          </a:xfrm>
        </p:grpSpPr>
        <p:sp>
          <p:nvSpPr>
            <p:cNvPr id="51" name="Tekstvak 50"/>
            <p:cNvSpPr txBox="1"/>
            <p:nvPr/>
          </p:nvSpPr>
          <p:spPr>
            <a:xfrm rot="18530457">
              <a:off x="2436479" y="268859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L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2" name="Tekstvak 51"/>
            <p:cNvSpPr txBox="1"/>
            <p:nvPr/>
          </p:nvSpPr>
          <p:spPr>
            <a:xfrm rot="18986510">
              <a:off x="2946426" y="2266008"/>
              <a:ext cx="461785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a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3" name="Tekstvak 52"/>
            <p:cNvSpPr txBox="1"/>
            <p:nvPr/>
          </p:nvSpPr>
          <p:spPr>
            <a:xfrm rot="19598575">
              <a:off x="3458079" y="1714687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4" name="Tekstvak 53"/>
            <p:cNvSpPr txBox="1"/>
            <p:nvPr/>
          </p:nvSpPr>
          <p:spPr>
            <a:xfrm rot="20776357">
              <a:off x="4206477" y="1482442"/>
              <a:ext cx="526423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d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5" name="Tekstvak 54"/>
            <p:cNvSpPr txBox="1"/>
            <p:nvPr/>
          </p:nvSpPr>
          <p:spPr>
            <a:xfrm rot="158252">
              <a:off x="4930409" y="1409548"/>
              <a:ext cx="494856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g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6" name="Tekstvak 55"/>
            <p:cNvSpPr txBox="1"/>
            <p:nvPr/>
          </p:nvSpPr>
          <p:spPr>
            <a:xfrm rot="1033678">
              <a:off x="5596542" y="1529499"/>
              <a:ext cx="461785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7" name="Tekstvak 56"/>
            <p:cNvSpPr txBox="1"/>
            <p:nvPr/>
          </p:nvSpPr>
          <p:spPr>
            <a:xfrm rot="1822520">
              <a:off x="6221795" y="1745169"/>
              <a:ext cx="397147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r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8" name="Tekstvak 57"/>
            <p:cNvSpPr txBox="1"/>
            <p:nvPr/>
          </p:nvSpPr>
          <p:spPr>
            <a:xfrm rot="2821150">
              <a:off x="6701153" y="2082929"/>
              <a:ext cx="328179" cy="779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i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59" name="Tekstvak 58"/>
            <p:cNvSpPr txBox="1"/>
            <p:nvPr/>
          </p:nvSpPr>
          <p:spPr>
            <a:xfrm rot="4104684">
              <a:off x="6978009" y="2532158"/>
              <a:ext cx="384855" cy="779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c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1" name="Tekstvak 60"/>
            <p:cNvSpPr txBox="1"/>
            <p:nvPr/>
          </p:nvSpPr>
          <p:spPr>
            <a:xfrm rot="5294702">
              <a:off x="7012564" y="3081449"/>
              <a:ext cx="472568" cy="779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h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2" name="Tekstvak 61"/>
            <p:cNvSpPr txBox="1"/>
            <p:nvPr/>
          </p:nvSpPr>
          <p:spPr>
            <a:xfrm rot="5531328">
              <a:off x="7100928" y="3644951"/>
              <a:ext cx="328179" cy="7792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t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3" name="Tekstvak 62"/>
            <p:cNvSpPr txBox="1"/>
            <p:nvPr/>
          </p:nvSpPr>
          <p:spPr>
            <a:xfrm rot="2593491">
              <a:off x="2275936" y="3693863"/>
              <a:ext cx="526423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67" name="Tekstvak 66"/>
            <p:cNvSpPr txBox="1"/>
            <p:nvPr/>
          </p:nvSpPr>
          <p:spPr>
            <a:xfrm rot="1859700">
              <a:off x="2835858" y="4095334"/>
              <a:ext cx="526423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n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71" name="Tekstvak 70"/>
            <p:cNvSpPr txBox="1"/>
            <p:nvPr/>
          </p:nvSpPr>
          <p:spPr>
            <a:xfrm rot="896136">
              <a:off x="3517539" y="4367728"/>
              <a:ext cx="428714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s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72" name="Tekstvak 71"/>
            <p:cNvSpPr txBox="1"/>
            <p:nvPr/>
          </p:nvSpPr>
          <p:spPr>
            <a:xfrm rot="682433">
              <a:off x="4149359" y="4517869"/>
              <a:ext cx="428714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c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77" name="Tekstvak 76"/>
            <p:cNvSpPr txBox="1"/>
            <p:nvPr/>
          </p:nvSpPr>
          <p:spPr>
            <a:xfrm rot="139594">
              <a:off x="4767163" y="4586182"/>
              <a:ext cx="526423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h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78" name="Tekstvak 77"/>
            <p:cNvSpPr txBox="1"/>
            <p:nvPr/>
          </p:nvSpPr>
          <p:spPr>
            <a:xfrm rot="20885169">
              <a:off x="5454368" y="4531148"/>
              <a:ext cx="461785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79" name="Tekstvak 78"/>
            <p:cNvSpPr txBox="1"/>
            <p:nvPr/>
          </p:nvSpPr>
          <p:spPr>
            <a:xfrm rot="20326985">
              <a:off x="5948852" y="4403195"/>
              <a:ext cx="526423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d</a:t>
              </a:r>
              <a:endParaRPr lang="nl-NL" sz="4800" b="1">
                <a:latin typeface="Book Antiqua" pitchFamily="18" charset="0"/>
              </a:endParaRPr>
            </a:p>
          </p:txBody>
        </p:sp>
        <p:sp>
          <p:nvSpPr>
            <p:cNvPr id="80" name="Tekstvak 79"/>
            <p:cNvSpPr txBox="1"/>
            <p:nvPr/>
          </p:nvSpPr>
          <p:spPr>
            <a:xfrm rot="19560292">
              <a:off x="6513266" y="4135983"/>
              <a:ext cx="461785" cy="699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4800" b="1" smtClean="0">
                  <a:latin typeface="Book Antiqua" pitchFamily="18" charset="0"/>
                </a:rPr>
                <a:t>e</a:t>
              </a:r>
              <a:endParaRPr lang="nl-NL" sz="4800" b="1">
                <a:latin typeface="Book Antiqua" pitchFamily="18" charset="0"/>
              </a:endParaRPr>
            </a:p>
          </p:txBody>
        </p:sp>
      </p:grpSp>
      <p:sp>
        <p:nvSpPr>
          <p:cNvPr id="21" name="Vrije vorm 20"/>
          <p:cNvSpPr/>
          <p:nvPr/>
        </p:nvSpPr>
        <p:spPr>
          <a:xfrm>
            <a:off x="6733309" y="332509"/>
            <a:ext cx="1281546" cy="3214255"/>
          </a:xfrm>
          <a:custGeom>
            <a:avLst/>
            <a:gdLst>
              <a:gd name="connsiteX0" fmla="*/ 0 w 1281546"/>
              <a:gd name="connsiteY0" fmla="*/ 0 h 3214255"/>
              <a:gd name="connsiteX1" fmla="*/ 62346 w 1281546"/>
              <a:gd name="connsiteY1" fmla="*/ 0 h 3214255"/>
              <a:gd name="connsiteX2" fmla="*/ 450273 w 1281546"/>
              <a:gd name="connsiteY2" fmla="*/ 353291 h 3214255"/>
              <a:gd name="connsiteX3" fmla="*/ 955964 w 1281546"/>
              <a:gd name="connsiteY3" fmla="*/ 852055 h 3214255"/>
              <a:gd name="connsiteX4" fmla="*/ 1073727 w 1281546"/>
              <a:gd name="connsiteY4" fmla="*/ 1773382 h 3214255"/>
              <a:gd name="connsiteX5" fmla="*/ 1025236 w 1281546"/>
              <a:gd name="connsiteY5" fmla="*/ 2050473 h 3214255"/>
              <a:gd name="connsiteX6" fmla="*/ 949036 w 1281546"/>
              <a:gd name="connsiteY6" fmla="*/ 2223655 h 3214255"/>
              <a:gd name="connsiteX7" fmla="*/ 817418 w 1281546"/>
              <a:gd name="connsiteY7" fmla="*/ 2417618 h 3214255"/>
              <a:gd name="connsiteX8" fmla="*/ 845127 w 1281546"/>
              <a:gd name="connsiteY8" fmla="*/ 2757055 h 3214255"/>
              <a:gd name="connsiteX9" fmla="*/ 1073727 w 1281546"/>
              <a:gd name="connsiteY9" fmla="*/ 2964873 h 3214255"/>
              <a:gd name="connsiteX10" fmla="*/ 1281546 w 1281546"/>
              <a:gd name="connsiteY10" fmla="*/ 3214255 h 3214255"/>
              <a:gd name="connsiteX11" fmla="*/ 1281546 w 1281546"/>
              <a:gd name="connsiteY11" fmla="*/ 3214255 h 321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81546" h="3214255">
                <a:moveTo>
                  <a:pt x="0" y="0"/>
                </a:moveTo>
                <a:lnTo>
                  <a:pt x="62346" y="0"/>
                </a:lnTo>
                <a:lnTo>
                  <a:pt x="450273" y="353291"/>
                </a:lnTo>
                <a:lnTo>
                  <a:pt x="955964" y="852055"/>
                </a:lnTo>
                <a:lnTo>
                  <a:pt x="1073727" y="1773382"/>
                </a:lnTo>
                <a:lnTo>
                  <a:pt x="1025236" y="2050473"/>
                </a:lnTo>
                <a:lnTo>
                  <a:pt x="949036" y="2223655"/>
                </a:lnTo>
                <a:lnTo>
                  <a:pt x="817418" y="2417618"/>
                </a:lnTo>
                <a:lnTo>
                  <a:pt x="845127" y="2757055"/>
                </a:lnTo>
                <a:lnTo>
                  <a:pt x="1073727" y="2964873"/>
                </a:lnTo>
                <a:lnTo>
                  <a:pt x="1281546" y="3214255"/>
                </a:lnTo>
                <a:lnTo>
                  <a:pt x="1281546" y="321425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Vrije vorm 75"/>
          <p:cNvSpPr/>
          <p:nvPr/>
        </p:nvSpPr>
        <p:spPr>
          <a:xfrm>
            <a:off x="5148064" y="3384000"/>
            <a:ext cx="453390" cy="422910"/>
          </a:xfrm>
          <a:custGeom>
            <a:avLst/>
            <a:gdLst>
              <a:gd name="connsiteX0" fmla="*/ 38100 w 453390"/>
              <a:gd name="connsiteY0" fmla="*/ 34290 h 422910"/>
              <a:gd name="connsiteX1" fmla="*/ 342900 w 453390"/>
              <a:gd name="connsiteY1" fmla="*/ 0 h 422910"/>
              <a:gd name="connsiteX2" fmla="*/ 453390 w 453390"/>
              <a:gd name="connsiteY2" fmla="*/ 182880 h 422910"/>
              <a:gd name="connsiteX3" fmla="*/ 434340 w 453390"/>
              <a:gd name="connsiteY3" fmla="*/ 327660 h 422910"/>
              <a:gd name="connsiteX4" fmla="*/ 175260 w 453390"/>
              <a:gd name="connsiteY4" fmla="*/ 422910 h 422910"/>
              <a:gd name="connsiteX5" fmla="*/ 0 w 453390"/>
              <a:gd name="connsiteY5" fmla="*/ 285750 h 422910"/>
              <a:gd name="connsiteX6" fmla="*/ 38100 w 453390"/>
              <a:gd name="connsiteY6" fmla="*/ 34290 h 42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390" h="422910">
                <a:moveTo>
                  <a:pt x="38100" y="34290"/>
                </a:moveTo>
                <a:lnTo>
                  <a:pt x="342900" y="0"/>
                </a:lnTo>
                <a:lnTo>
                  <a:pt x="453390" y="182880"/>
                </a:lnTo>
                <a:lnTo>
                  <a:pt x="434340" y="327660"/>
                </a:lnTo>
                <a:lnTo>
                  <a:pt x="175260" y="422910"/>
                </a:lnTo>
                <a:lnTo>
                  <a:pt x="0" y="285750"/>
                </a:lnTo>
                <a:lnTo>
                  <a:pt x="38100" y="34290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rije vorm 12"/>
          <p:cNvSpPr/>
          <p:nvPr/>
        </p:nvSpPr>
        <p:spPr>
          <a:xfrm>
            <a:off x="1341120" y="5082540"/>
            <a:ext cx="3825240" cy="1524000"/>
          </a:xfrm>
          <a:custGeom>
            <a:avLst/>
            <a:gdLst>
              <a:gd name="connsiteX0" fmla="*/ 3825240 w 3825240"/>
              <a:gd name="connsiteY0" fmla="*/ 1524000 h 1524000"/>
              <a:gd name="connsiteX1" fmla="*/ 3215640 w 3825240"/>
              <a:gd name="connsiteY1" fmla="*/ 1455420 h 1524000"/>
              <a:gd name="connsiteX2" fmla="*/ 2644140 w 3825240"/>
              <a:gd name="connsiteY2" fmla="*/ 1272540 h 1524000"/>
              <a:gd name="connsiteX3" fmla="*/ 1920240 w 3825240"/>
              <a:gd name="connsiteY3" fmla="*/ 1036320 h 1524000"/>
              <a:gd name="connsiteX4" fmla="*/ 1478280 w 3825240"/>
              <a:gd name="connsiteY4" fmla="*/ 1036320 h 1524000"/>
              <a:gd name="connsiteX5" fmla="*/ 1211580 w 3825240"/>
              <a:gd name="connsiteY5" fmla="*/ 1257300 h 1524000"/>
              <a:gd name="connsiteX6" fmla="*/ 685800 w 3825240"/>
              <a:gd name="connsiteY6" fmla="*/ 777240 h 1524000"/>
              <a:gd name="connsiteX7" fmla="*/ 0 w 3825240"/>
              <a:gd name="connsiteY7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5240" h="1524000">
                <a:moveTo>
                  <a:pt x="3825240" y="1524000"/>
                </a:moveTo>
                <a:lnTo>
                  <a:pt x="3215640" y="1455420"/>
                </a:lnTo>
                <a:lnTo>
                  <a:pt x="2644140" y="1272540"/>
                </a:lnTo>
                <a:lnTo>
                  <a:pt x="1920240" y="1036320"/>
                </a:lnTo>
                <a:lnTo>
                  <a:pt x="1478280" y="1036320"/>
                </a:lnTo>
                <a:lnTo>
                  <a:pt x="1211580" y="1257300"/>
                </a:lnTo>
                <a:lnTo>
                  <a:pt x="685800" y="777240"/>
                </a:lnTo>
                <a:lnTo>
                  <a:pt x="0" y="0"/>
                </a:lnTo>
              </a:path>
            </a:pathLst>
          </a:custGeom>
          <a:ln w="381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4879796" y="3238500"/>
            <a:ext cx="3436620" cy="3619500"/>
          </a:xfrm>
          <a:custGeom>
            <a:avLst/>
            <a:gdLst>
              <a:gd name="connsiteX0" fmla="*/ 0 w 3436620"/>
              <a:gd name="connsiteY0" fmla="*/ 3619500 h 3619500"/>
              <a:gd name="connsiteX1" fmla="*/ 784860 w 3436620"/>
              <a:gd name="connsiteY1" fmla="*/ 2933700 h 3619500"/>
              <a:gd name="connsiteX2" fmla="*/ 792480 w 3436620"/>
              <a:gd name="connsiteY2" fmla="*/ 2811780 h 3619500"/>
              <a:gd name="connsiteX3" fmla="*/ 792480 w 3436620"/>
              <a:gd name="connsiteY3" fmla="*/ 2712720 h 3619500"/>
              <a:gd name="connsiteX4" fmla="*/ 822960 w 3436620"/>
              <a:gd name="connsiteY4" fmla="*/ 2659380 h 3619500"/>
              <a:gd name="connsiteX5" fmla="*/ 883920 w 3436620"/>
              <a:gd name="connsiteY5" fmla="*/ 2583180 h 3619500"/>
              <a:gd name="connsiteX6" fmla="*/ 1013460 w 3436620"/>
              <a:gd name="connsiteY6" fmla="*/ 2552700 h 3619500"/>
              <a:gd name="connsiteX7" fmla="*/ 1135380 w 3436620"/>
              <a:gd name="connsiteY7" fmla="*/ 2522220 h 3619500"/>
              <a:gd name="connsiteX8" fmla="*/ 1341120 w 3436620"/>
              <a:gd name="connsiteY8" fmla="*/ 2522220 h 3619500"/>
              <a:gd name="connsiteX9" fmla="*/ 1463040 w 3436620"/>
              <a:gd name="connsiteY9" fmla="*/ 2506980 h 3619500"/>
              <a:gd name="connsiteX10" fmla="*/ 1630680 w 3436620"/>
              <a:gd name="connsiteY10" fmla="*/ 2491740 h 3619500"/>
              <a:gd name="connsiteX11" fmla="*/ 1729740 w 3436620"/>
              <a:gd name="connsiteY11" fmla="*/ 2491740 h 3619500"/>
              <a:gd name="connsiteX12" fmla="*/ 1813560 w 3436620"/>
              <a:gd name="connsiteY12" fmla="*/ 2446020 h 3619500"/>
              <a:gd name="connsiteX13" fmla="*/ 1912620 w 3436620"/>
              <a:gd name="connsiteY13" fmla="*/ 2430780 h 3619500"/>
              <a:gd name="connsiteX14" fmla="*/ 2110740 w 3436620"/>
              <a:gd name="connsiteY14" fmla="*/ 2400300 h 3619500"/>
              <a:gd name="connsiteX15" fmla="*/ 2156460 w 3436620"/>
              <a:gd name="connsiteY15" fmla="*/ 2400300 h 3619500"/>
              <a:gd name="connsiteX16" fmla="*/ 2179320 w 3436620"/>
              <a:gd name="connsiteY16" fmla="*/ 2339340 h 3619500"/>
              <a:gd name="connsiteX17" fmla="*/ 2217420 w 3436620"/>
              <a:gd name="connsiteY17" fmla="*/ 2354580 h 3619500"/>
              <a:gd name="connsiteX18" fmla="*/ 2331720 w 3436620"/>
              <a:gd name="connsiteY18" fmla="*/ 2194560 h 3619500"/>
              <a:gd name="connsiteX19" fmla="*/ 2400300 w 3436620"/>
              <a:gd name="connsiteY19" fmla="*/ 2087880 h 3619500"/>
              <a:gd name="connsiteX20" fmla="*/ 2415540 w 3436620"/>
              <a:gd name="connsiteY20" fmla="*/ 2042160 h 3619500"/>
              <a:gd name="connsiteX21" fmla="*/ 2499360 w 3436620"/>
              <a:gd name="connsiteY21" fmla="*/ 1920240 h 3619500"/>
              <a:gd name="connsiteX22" fmla="*/ 2552700 w 3436620"/>
              <a:gd name="connsiteY22" fmla="*/ 1821180 h 3619500"/>
              <a:gd name="connsiteX23" fmla="*/ 2552700 w 3436620"/>
              <a:gd name="connsiteY23" fmla="*/ 1661160 h 3619500"/>
              <a:gd name="connsiteX24" fmla="*/ 2621280 w 3436620"/>
              <a:gd name="connsiteY24" fmla="*/ 1600200 h 3619500"/>
              <a:gd name="connsiteX25" fmla="*/ 2674620 w 3436620"/>
              <a:gd name="connsiteY25" fmla="*/ 1554480 h 3619500"/>
              <a:gd name="connsiteX26" fmla="*/ 2727960 w 3436620"/>
              <a:gd name="connsiteY26" fmla="*/ 1440180 h 3619500"/>
              <a:gd name="connsiteX27" fmla="*/ 2766060 w 3436620"/>
              <a:gd name="connsiteY27" fmla="*/ 1363980 h 3619500"/>
              <a:gd name="connsiteX28" fmla="*/ 2811780 w 3436620"/>
              <a:gd name="connsiteY28" fmla="*/ 1287780 h 3619500"/>
              <a:gd name="connsiteX29" fmla="*/ 2849880 w 3436620"/>
              <a:gd name="connsiteY29" fmla="*/ 1211580 h 3619500"/>
              <a:gd name="connsiteX30" fmla="*/ 2895600 w 3436620"/>
              <a:gd name="connsiteY30" fmla="*/ 1165860 h 3619500"/>
              <a:gd name="connsiteX31" fmla="*/ 2933700 w 3436620"/>
              <a:gd name="connsiteY31" fmla="*/ 1120140 h 3619500"/>
              <a:gd name="connsiteX32" fmla="*/ 2956560 w 3436620"/>
              <a:gd name="connsiteY32" fmla="*/ 1028700 h 3619500"/>
              <a:gd name="connsiteX33" fmla="*/ 2979420 w 3436620"/>
              <a:gd name="connsiteY33" fmla="*/ 937260 h 3619500"/>
              <a:gd name="connsiteX34" fmla="*/ 2979420 w 3436620"/>
              <a:gd name="connsiteY34" fmla="*/ 883920 h 3619500"/>
              <a:gd name="connsiteX35" fmla="*/ 2979420 w 3436620"/>
              <a:gd name="connsiteY35" fmla="*/ 883920 h 3619500"/>
              <a:gd name="connsiteX36" fmla="*/ 3063240 w 3436620"/>
              <a:gd name="connsiteY36" fmla="*/ 792480 h 3619500"/>
              <a:gd name="connsiteX37" fmla="*/ 3093720 w 3436620"/>
              <a:gd name="connsiteY37" fmla="*/ 662940 h 3619500"/>
              <a:gd name="connsiteX38" fmla="*/ 3093720 w 3436620"/>
              <a:gd name="connsiteY38" fmla="*/ 541020 h 3619500"/>
              <a:gd name="connsiteX39" fmla="*/ 3108960 w 3436620"/>
              <a:gd name="connsiteY39" fmla="*/ 434340 h 3619500"/>
              <a:gd name="connsiteX40" fmla="*/ 3116580 w 3436620"/>
              <a:gd name="connsiteY40" fmla="*/ 358140 h 3619500"/>
              <a:gd name="connsiteX41" fmla="*/ 3131820 w 3436620"/>
              <a:gd name="connsiteY41" fmla="*/ 304800 h 3619500"/>
              <a:gd name="connsiteX42" fmla="*/ 3162300 w 3436620"/>
              <a:gd name="connsiteY42" fmla="*/ 274320 h 3619500"/>
              <a:gd name="connsiteX43" fmla="*/ 3208020 w 3436620"/>
              <a:gd name="connsiteY43" fmla="*/ 236220 h 3619500"/>
              <a:gd name="connsiteX44" fmla="*/ 3261360 w 3436620"/>
              <a:gd name="connsiteY44" fmla="*/ 205740 h 3619500"/>
              <a:gd name="connsiteX45" fmla="*/ 3276600 w 3436620"/>
              <a:gd name="connsiteY45" fmla="*/ 160020 h 3619500"/>
              <a:gd name="connsiteX46" fmla="*/ 3268980 w 3436620"/>
              <a:gd name="connsiteY46" fmla="*/ 99060 h 3619500"/>
              <a:gd name="connsiteX47" fmla="*/ 3307080 w 3436620"/>
              <a:gd name="connsiteY47" fmla="*/ 83820 h 3619500"/>
              <a:gd name="connsiteX48" fmla="*/ 3345180 w 3436620"/>
              <a:gd name="connsiteY48" fmla="*/ 60960 h 3619500"/>
              <a:gd name="connsiteX49" fmla="*/ 3368040 w 3436620"/>
              <a:gd name="connsiteY49" fmla="*/ 38100 h 3619500"/>
              <a:gd name="connsiteX50" fmla="*/ 3421380 w 3436620"/>
              <a:gd name="connsiteY50" fmla="*/ 0 h 3619500"/>
              <a:gd name="connsiteX51" fmla="*/ 3436620 w 3436620"/>
              <a:gd name="connsiteY51" fmla="*/ 0 h 361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436620" h="3619500">
                <a:moveTo>
                  <a:pt x="0" y="3619500"/>
                </a:moveTo>
                <a:lnTo>
                  <a:pt x="784860" y="2933700"/>
                </a:lnTo>
                <a:lnTo>
                  <a:pt x="792480" y="2811780"/>
                </a:lnTo>
                <a:lnTo>
                  <a:pt x="792480" y="2712720"/>
                </a:lnTo>
                <a:lnTo>
                  <a:pt x="822960" y="2659380"/>
                </a:lnTo>
                <a:lnTo>
                  <a:pt x="883920" y="2583180"/>
                </a:lnTo>
                <a:lnTo>
                  <a:pt x="1013460" y="2552700"/>
                </a:lnTo>
                <a:lnTo>
                  <a:pt x="1135380" y="2522220"/>
                </a:lnTo>
                <a:lnTo>
                  <a:pt x="1341120" y="2522220"/>
                </a:lnTo>
                <a:lnTo>
                  <a:pt x="1463040" y="2506980"/>
                </a:lnTo>
                <a:lnTo>
                  <a:pt x="1630680" y="2491740"/>
                </a:lnTo>
                <a:lnTo>
                  <a:pt x="1729740" y="2491740"/>
                </a:lnTo>
                <a:lnTo>
                  <a:pt x="1813560" y="2446020"/>
                </a:lnTo>
                <a:lnTo>
                  <a:pt x="1912620" y="2430780"/>
                </a:lnTo>
                <a:lnTo>
                  <a:pt x="2110740" y="2400300"/>
                </a:lnTo>
                <a:lnTo>
                  <a:pt x="2156460" y="2400300"/>
                </a:lnTo>
                <a:lnTo>
                  <a:pt x="2179320" y="2339340"/>
                </a:lnTo>
                <a:lnTo>
                  <a:pt x="2217420" y="2354580"/>
                </a:lnTo>
                <a:lnTo>
                  <a:pt x="2331720" y="2194560"/>
                </a:lnTo>
                <a:lnTo>
                  <a:pt x="2400300" y="2087880"/>
                </a:lnTo>
                <a:lnTo>
                  <a:pt x="2415540" y="2042160"/>
                </a:lnTo>
                <a:lnTo>
                  <a:pt x="2499360" y="1920240"/>
                </a:lnTo>
                <a:lnTo>
                  <a:pt x="2552700" y="1821180"/>
                </a:lnTo>
                <a:lnTo>
                  <a:pt x="2552700" y="1661160"/>
                </a:lnTo>
                <a:lnTo>
                  <a:pt x="2621280" y="1600200"/>
                </a:lnTo>
                <a:lnTo>
                  <a:pt x="2674620" y="1554480"/>
                </a:lnTo>
                <a:lnTo>
                  <a:pt x="2727960" y="1440180"/>
                </a:lnTo>
                <a:lnTo>
                  <a:pt x="2766060" y="1363980"/>
                </a:lnTo>
                <a:lnTo>
                  <a:pt x="2811780" y="1287780"/>
                </a:lnTo>
                <a:lnTo>
                  <a:pt x="2849880" y="1211580"/>
                </a:lnTo>
                <a:lnTo>
                  <a:pt x="2895600" y="1165860"/>
                </a:lnTo>
                <a:lnTo>
                  <a:pt x="2933700" y="1120140"/>
                </a:lnTo>
                <a:lnTo>
                  <a:pt x="2956560" y="1028700"/>
                </a:lnTo>
                <a:lnTo>
                  <a:pt x="2979420" y="937260"/>
                </a:lnTo>
                <a:lnTo>
                  <a:pt x="2979420" y="883920"/>
                </a:lnTo>
                <a:lnTo>
                  <a:pt x="2979420" y="883920"/>
                </a:lnTo>
                <a:lnTo>
                  <a:pt x="3063240" y="792480"/>
                </a:lnTo>
                <a:lnTo>
                  <a:pt x="3093720" y="662940"/>
                </a:lnTo>
                <a:lnTo>
                  <a:pt x="3093720" y="541020"/>
                </a:lnTo>
                <a:lnTo>
                  <a:pt x="3108960" y="434340"/>
                </a:lnTo>
                <a:lnTo>
                  <a:pt x="3116580" y="358140"/>
                </a:lnTo>
                <a:lnTo>
                  <a:pt x="3131820" y="304800"/>
                </a:lnTo>
                <a:lnTo>
                  <a:pt x="3162300" y="274320"/>
                </a:lnTo>
                <a:lnTo>
                  <a:pt x="3208020" y="236220"/>
                </a:lnTo>
                <a:lnTo>
                  <a:pt x="3261360" y="205740"/>
                </a:lnTo>
                <a:lnTo>
                  <a:pt x="3276600" y="160020"/>
                </a:lnTo>
                <a:lnTo>
                  <a:pt x="3268980" y="99060"/>
                </a:lnTo>
                <a:lnTo>
                  <a:pt x="3307080" y="83820"/>
                </a:lnTo>
                <a:lnTo>
                  <a:pt x="3345180" y="60960"/>
                </a:lnTo>
                <a:lnTo>
                  <a:pt x="3368040" y="38100"/>
                </a:lnTo>
                <a:lnTo>
                  <a:pt x="3421380" y="0"/>
                </a:lnTo>
                <a:lnTo>
                  <a:pt x="3436620" y="0"/>
                </a:lnTo>
              </a:path>
            </a:pathLst>
          </a:custGeom>
          <a:ln w="38100" cap="sq" cmpd="sng">
            <a:solidFill>
              <a:srgbClr val="FF0000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-36512" y="260648"/>
            <a:ext cx="8579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00" b="1" smtClean="0">
                <a:solidFill>
                  <a:schemeClr val="bg1"/>
                </a:solidFill>
              </a:rPr>
              <a:t>voor</a:t>
            </a:r>
          </a:p>
          <a:p>
            <a:r>
              <a:rPr lang="nl-NL" sz="2600" b="1" smtClean="0">
                <a:solidFill>
                  <a:schemeClr val="bg1"/>
                </a:solidFill>
              </a:rPr>
              <a:t>1811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4639</TotalTime>
  <Words>564</Words>
  <Application>Microsoft Office PowerPoint</Application>
  <PresentationFormat>Diavoorstelling (4:3)</PresentationFormat>
  <Paragraphs>345</Paragraphs>
  <Slides>58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59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Erik</dc:creator>
  <cp:lastModifiedBy>Oudheidkamer</cp:lastModifiedBy>
  <cp:revision>507</cp:revision>
  <dcterms:created xsi:type="dcterms:W3CDTF">2013-07-01T21:00:41Z</dcterms:created>
  <dcterms:modified xsi:type="dcterms:W3CDTF">2015-11-28T08:42:36Z</dcterms:modified>
</cp:coreProperties>
</file>